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3"/>
  </p:notesMasterIdLst>
  <p:sldIdLst>
    <p:sldId id="267" r:id="rId2"/>
    <p:sldId id="268" r:id="rId3"/>
    <p:sldId id="269" r:id="rId4"/>
    <p:sldId id="272" r:id="rId5"/>
    <p:sldId id="278" r:id="rId6"/>
    <p:sldId id="279" r:id="rId7"/>
    <p:sldId id="270" r:id="rId8"/>
    <p:sldId id="280" r:id="rId9"/>
    <p:sldId id="264" r:id="rId10"/>
    <p:sldId id="273" r:id="rId11"/>
    <p:sldId id="281" r:id="rId12"/>
  </p:sldIdLst>
  <p:sldSz cx="12192000" cy="6858000"/>
  <p:notesSz cx="6858000" cy="9144000"/>
  <p:custDataLst>
    <p:tags r:id="rId1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45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E3FFC0-F343-7A88-BF3A-F8E7A6DF7CA3}" name="Jayne Kramer" initials="JK" userId="S::JCorso@smithbucklin.com::bd32358c-334c-4c7b-ba21-8622bc1275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301"/>
  </p:normalViewPr>
  <p:slideViewPr>
    <p:cSldViewPr snapToGrid="0" snapToObjects="1" showGuides="1">
      <p:cViewPr varScale="1">
        <p:scale>
          <a:sx n="70" d="100"/>
          <a:sy n="70" d="100"/>
        </p:scale>
        <p:origin x="536" y="52"/>
      </p:cViewPr>
      <p:guideLst>
        <p:guide orient="horz" pos="2160"/>
        <p:guide pos="45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FC9540-E06D-1A44-9D49-D564B1CB4E90}" type="datetimeFigureOut">
              <a:rPr lang="en-US" smtClean="0"/>
              <a:t>9/3/2026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2E3522-3153-4D4D-A0B3-62CF766EB6CA}" type="slidenum">
              <a:rPr lang="en-US" smtClean="0"/>
              <a:t>‹#›</a:t>
            </a:fld>
            <a:endParaRPr lang="en-US"/>
          </a:p>
        </p:txBody>
      </p:sp>
    </p:spTree>
    <p:extLst>
      <p:ext uri="{BB962C8B-B14F-4D97-AF65-F5344CB8AC3E}">
        <p14:creationId xmlns:p14="http://schemas.microsoft.com/office/powerpoint/2010/main" val="4110367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hem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5914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82C47-2EC2-1B40-BEBE-8975EBB2B431}"/>
              </a:ext>
            </a:extLst>
          </p:cNvPr>
          <p:cNvSpPr>
            <a:spLocks noGrp="1"/>
          </p:cNvSpPr>
          <p:nvPr>
            <p:ph type="title"/>
          </p:nvPr>
        </p:nvSpPr>
        <p:spPr>
          <a:xfrm>
            <a:off x="457201" y="2113005"/>
            <a:ext cx="5638799" cy="2358983"/>
          </a:xfrm>
        </p:spPr>
        <p:txBody>
          <a:bodyPr anchor="b" anchorCtr="0"/>
          <a:lstStyle>
            <a:lvl1pPr>
              <a:defRPr>
                <a:solidFill>
                  <a:schemeClr val="accent1"/>
                </a:solidFill>
              </a:defRPr>
            </a:lvl1pPr>
          </a:lstStyle>
          <a:p>
            <a:r>
              <a:rPr lang="en-US"/>
              <a:t>Click to edit Master title style</a:t>
            </a:r>
            <a:endParaRPr lang="en-US" dirty="0"/>
          </a:p>
        </p:txBody>
      </p:sp>
      <p:sp>
        <p:nvSpPr>
          <p:cNvPr id="7" name="Text Placeholder 2">
            <a:extLst>
              <a:ext uri="{FF2B5EF4-FFF2-40B4-BE49-F238E27FC236}">
                <a16:creationId xmlns:a16="http://schemas.microsoft.com/office/drawing/2014/main" id="{1AF310B3-B74C-C242-88AD-32D39FCFAFA5}"/>
              </a:ext>
            </a:extLst>
          </p:cNvPr>
          <p:cNvSpPr>
            <a:spLocks noGrp="1"/>
          </p:cNvSpPr>
          <p:nvPr>
            <p:ph type="body" idx="1"/>
          </p:nvPr>
        </p:nvSpPr>
        <p:spPr>
          <a:xfrm>
            <a:off x="457201" y="4643581"/>
            <a:ext cx="5638799"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427091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 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6272D6D-E5BF-4EDA-9EDF-9E63D89883B5}"/>
              </a:ext>
            </a:extLst>
          </p:cNvPr>
          <p:cNvSpPr/>
          <p:nvPr userDrawn="1"/>
        </p:nvSpPr>
        <p:spPr>
          <a:xfrm>
            <a:off x="457200" y="23894"/>
            <a:ext cx="11734799" cy="161873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9B9CA-C871-BD48-A2F9-57D1BEFCDDF8}"/>
              </a:ext>
            </a:extLst>
          </p:cNvPr>
          <p:cNvSpPr>
            <a:spLocks noGrp="1"/>
          </p:cNvSpPr>
          <p:nvPr>
            <p:ph type="title"/>
          </p:nvPr>
        </p:nvSpPr>
        <p:spPr>
          <a:xfrm>
            <a:off x="457199" y="1519881"/>
            <a:ext cx="11277601" cy="2509377"/>
          </a:xfrm>
        </p:spPr>
        <p:txBody>
          <a:bodyPr anchor="b"/>
          <a:lstStyle>
            <a:lvl1pPr>
              <a:defRPr sz="6000">
                <a:solidFill>
                  <a:schemeClr val="accent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988F701-6273-314B-B5A6-B438769C3925}"/>
              </a:ext>
            </a:extLst>
          </p:cNvPr>
          <p:cNvSpPr>
            <a:spLocks noGrp="1"/>
          </p:cNvSpPr>
          <p:nvPr>
            <p:ph type="body" idx="1"/>
          </p:nvPr>
        </p:nvSpPr>
        <p:spPr>
          <a:xfrm>
            <a:off x="457200" y="4225211"/>
            <a:ext cx="11277600" cy="1500187"/>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8" name="Rectangle 7">
            <a:extLst>
              <a:ext uri="{FF2B5EF4-FFF2-40B4-BE49-F238E27FC236}">
                <a16:creationId xmlns:a16="http://schemas.microsoft.com/office/drawing/2014/main" id="{B229BE58-2C97-D0F4-B0AF-C22AFED20A97}"/>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079D971-FDA6-33EC-ABD1-88F4E0E0FB11}"/>
              </a:ext>
            </a:extLst>
          </p:cNvPr>
          <p:cNvSpPr/>
          <p:nvPr userDrawn="1"/>
        </p:nvSpPr>
        <p:spPr>
          <a:xfrm flipH="1">
            <a:off x="0" y="0"/>
            <a:ext cx="270933" cy="2866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7094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 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423890FE-8A6E-5165-81E9-FC96C6956B25}"/>
              </a:ext>
            </a:extLst>
          </p:cNvPr>
          <p:cNvSpPr>
            <a:spLocks noGrp="1"/>
          </p:cNvSpPr>
          <p:nvPr>
            <p:ph type="title"/>
          </p:nvPr>
        </p:nvSpPr>
        <p:spPr>
          <a:xfrm>
            <a:off x="457201" y="1507524"/>
            <a:ext cx="11258549" cy="2521734"/>
          </a:xfrm>
        </p:spPr>
        <p:txBody>
          <a:bodyPr anchor="b"/>
          <a:lstStyle>
            <a:lvl1pPr>
              <a:defRPr sz="6000">
                <a:solidFill>
                  <a:schemeClr val="accent5"/>
                </a:solidFill>
              </a:defRPr>
            </a:lvl1pPr>
          </a:lstStyle>
          <a:p>
            <a:r>
              <a:rPr lang="en-US"/>
              <a:t>Click to edit Master title style</a:t>
            </a:r>
            <a:endParaRPr lang="en-US" dirty="0"/>
          </a:p>
        </p:txBody>
      </p:sp>
      <p:sp>
        <p:nvSpPr>
          <p:cNvPr id="2" name="Text Placeholder 2">
            <a:extLst>
              <a:ext uri="{FF2B5EF4-FFF2-40B4-BE49-F238E27FC236}">
                <a16:creationId xmlns:a16="http://schemas.microsoft.com/office/drawing/2014/main" id="{F336437D-49EC-8F71-B616-522FD9D59DDE}"/>
              </a:ext>
            </a:extLst>
          </p:cNvPr>
          <p:cNvSpPr>
            <a:spLocks noGrp="1"/>
          </p:cNvSpPr>
          <p:nvPr>
            <p:ph type="body" idx="1"/>
          </p:nvPr>
        </p:nvSpPr>
        <p:spPr>
          <a:xfrm>
            <a:off x="457201" y="4225211"/>
            <a:ext cx="11258549" cy="1500187"/>
          </a:xfrm>
        </p:spPr>
        <p:txBody>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Rectangle 5">
            <a:extLst>
              <a:ext uri="{FF2B5EF4-FFF2-40B4-BE49-F238E27FC236}">
                <a16:creationId xmlns:a16="http://schemas.microsoft.com/office/drawing/2014/main" id="{212D3D22-EF02-C744-E67E-07048227867A}"/>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7BAE6A-324F-1149-71D9-EFEE5F678FFC}"/>
              </a:ext>
            </a:extLst>
          </p:cNvPr>
          <p:cNvSpPr/>
          <p:nvPr userDrawn="1"/>
        </p:nvSpPr>
        <p:spPr>
          <a:xfrm flipH="1">
            <a:off x="0" y="0"/>
            <a:ext cx="270933" cy="2866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803173"/>
      </p:ext>
    </p:extLst>
  </p:cSld>
  <p:clrMapOvr>
    <a:masterClrMapping/>
  </p:clrMapOvr>
  <p:extLst>
    <p:ext uri="{DCECCB84-F9BA-43D5-87BE-67443E8EF086}">
      <p15:sldGuideLst xmlns:p15="http://schemas.microsoft.com/office/powerpoint/2012/main">
        <p15:guide id="1" pos="504" userDrawn="1">
          <p15:clr>
            <a:srgbClr val="FBAE40"/>
          </p15:clr>
        </p15:guide>
        <p15:guide id="2" orient="horz" pos="110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peaker Session + Headshot ">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3330D98-7D8E-9F4F-9119-7434F6EB5B42}"/>
              </a:ext>
            </a:extLst>
          </p:cNvPr>
          <p:cNvSpPr/>
          <p:nvPr userDrawn="1"/>
        </p:nvSpPr>
        <p:spPr>
          <a:xfrm>
            <a:off x="5292436" y="908221"/>
            <a:ext cx="6899564" cy="504155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89B9CA-C871-BD48-A2F9-57D1BEFCDDF8}"/>
              </a:ext>
            </a:extLst>
          </p:cNvPr>
          <p:cNvSpPr>
            <a:spLocks noGrp="1"/>
          </p:cNvSpPr>
          <p:nvPr>
            <p:ph type="title"/>
          </p:nvPr>
        </p:nvSpPr>
        <p:spPr>
          <a:xfrm>
            <a:off x="5667086" y="1446887"/>
            <a:ext cx="5735205" cy="2221056"/>
          </a:xfrm>
        </p:spPr>
        <p:txBody>
          <a:bodyPr anchor="b"/>
          <a:lstStyle>
            <a:lvl1pPr>
              <a:defRPr sz="60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988F701-6273-314B-B5A6-B438769C3925}"/>
              </a:ext>
            </a:extLst>
          </p:cNvPr>
          <p:cNvSpPr>
            <a:spLocks noGrp="1"/>
          </p:cNvSpPr>
          <p:nvPr>
            <p:ph type="body" idx="1"/>
          </p:nvPr>
        </p:nvSpPr>
        <p:spPr>
          <a:xfrm>
            <a:off x="5667086" y="3910926"/>
            <a:ext cx="5776769"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Picture Placeholder 9">
            <a:extLst>
              <a:ext uri="{FF2B5EF4-FFF2-40B4-BE49-F238E27FC236}">
                <a16:creationId xmlns:a16="http://schemas.microsoft.com/office/drawing/2014/main" id="{FEDC91C2-5110-8C42-A8F3-5FB348CBCAFD}"/>
              </a:ext>
            </a:extLst>
          </p:cNvPr>
          <p:cNvSpPr>
            <a:spLocks noGrp="1"/>
          </p:cNvSpPr>
          <p:nvPr>
            <p:ph type="pic" sz="quarter" idx="13"/>
          </p:nvPr>
        </p:nvSpPr>
        <p:spPr>
          <a:xfrm>
            <a:off x="457201" y="1446888"/>
            <a:ext cx="4461740" cy="3964226"/>
          </a:xfrm>
        </p:spPr>
        <p:txBody>
          <a:bodyPr/>
          <a:lstStyle/>
          <a:p>
            <a:r>
              <a:rPr lang="en-US"/>
              <a:t>Click icon to add picture</a:t>
            </a:r>
          </a:p>
        </p:txBody>
      </p:sp>
      <p:sp>
        <p:nvSpPr>
          <p:cNvPr id="5" name="Rectangle 4">
            <a:extLst>
              <a:ext uri="{FF2B5EF4-FFF2-40B4-BE49-F238E27FC236}">
                <a16:creationId xmlns:a16="http://schemas.microsoft.com/office/drawing/2014/main" id="{3DD79915-B43D-1DDC-A60F-D3BC20B47F2A}"/>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DBFE29C-5BC1-6850-6064-15E37284C08C}"/>
              </a:ext>
            </a:extLst>
          </p:cNvPr>
          <p:cNvSpPr/>
          <p:nvPr userDrawn="1"/>
        </p:nvSpPr>
        <p:spPr>
          <a:xfrm flipH="1">
            <a:off x="0" y="0"/>
            <a:ext cx="270933" cy="2866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6451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ight One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4C8B3F2F-2920-0895-E831-449FE789A48F}"/>
              </a:ext>
            </a:extLst>
          </p:cNvPr>
          <p:cNvSpPr>
            <a:spLocks noGrp="1"/>
          </p:cNvSpPr>
          <p:nvPr>
            <p:ph sz="half" idx="2"/>
          </p:nvPr>
        </p:nvSpPr>
        <p:spPr>
          <a:xfrm>
            <a:off x="457201" y="1771250"/>
            <a:ext cx="11277597" cy="4075043"/>
          </a:xfrm>
        </p:spPr>
        <p:txBody>
          <a:bodyPr/>
          <a:lstStyle>
            <a:lvl1pPr>
              <a:buClr>
                <a:schemeClr val="accent2"/>
              </a:buClr>
              <a:defRPr sz="2400">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itle 1">
            <a:extLst>
              <a:ext uri="{FF2B5EF4-FFF2-40B4-BE49-F238E27FC236}">
                <a16:creationId xmlns:a16="http://schemas.microsoft.com/office/drawing/2014/main" id="{B056E857-DC6C-4354-BA02-4B9AF4B44162}"/>
              </a:ext>
            </a:extLst>
          </p:cNvPr>
          <p:cNvSpPr>
            <a:spLocks noGrp="1"/>
          </p:cNvSpPr>
          <p:nvPr>
            <p:ph type="ctrTitle"/>
          </p:nvPr>
        </p:nvSpPr>
        <p:spPr>
          <a:xfrm>
            <a:off x="457201" y="811369"/>
            <a:ext cx="11277597" cy="843655"/>
          </a:xfrm>
        </p:spPr>
        <p:txBody>
          <a:bodyPr anchor="b">
            <a:normAutofit/>
          </a:bodyPr>
          <a:lstStyle>
            <a:lvl1pPr algn="l">
              <a:defRPr sz="4000">
                <a:solidFill>
                  <a:schemeClr val="accent5"/>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7398BC5C-58B9-F587-9C94-6A969CEC6253}"/>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F87F2E5-67A9-2F9F-D7BD-58AAB561CBFE}"/>
              </a:ext>
            </a:extLst>
          </p:cNvPr>
          <p:cNvSpPr/>
          <p:nvPr userDrawn="1"/>
        </p:nvSpPr>
        <p:spPr>
          <a:xfrm flipH="1">
            <a:off x="0" y="0"/>
            <a:ext cx="270933" cy="2866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8156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ight 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D406A10-6D26-CF47-AB65-DB8534DF37C3}"/>
              </a:ext>
            </a:extLst>
          </p:cNvPr>
          <p:cNvSpPr>
            <a:spLocks noGrp="1"/>
          </p:cNvSpPr>
          <p:nvPr>
            <p:ph sz="half" idx="2"/>
          </p:nvPr>
        </p:nvSpPr>
        <p:spPr>
          <a:xfrm>
            <a:off x="457201" y="1771250"/>
            <a:ext cx="5464175" cy="4075043"/>
          </a:xfrm>
        </p:spPr>
        <p:txBody>
          <a:bodyPr/>
          <a:lstStyle>
            <a:lvl1pPr>
              <a:buClr>
                <a:schemeClr val="accent2"/>
              </a:buClr>
              <a:defRPr sz="2400">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a:extLst>
              <a:ext uri="{FF2B5EF4-FFF2-40B4-BE49-F238E27FC236}">
                <a16:creationId xmlns:a16="http://schemas.microsoft.com/office/drawing/2014/main" id="{AB446F5C-CBE4-3B41-A1B6-157633AA0258}"/>
              </a:ext>
            </a:extLst>
          </p:cNvPr>
          <p:cNvSpPr>
            <a:spLocks noGrp="1"/>
          </p:cNvSpPr>
          <p:nvPr>
            <p:ph sz="quarter" idx="4"/>
          </p:nvPr>
        </p:nvSpPr>
        <p:spPr>
          <a:xfrm>
            <a:off x="6218831" y="1771250"/>
            <a:ext cx="5515967" cy="4075043"/>
          </a:xfrm>
        </p:spPr>
        <p:txBody>
          <a:bodyPr/>
          <a:lstStyle>
            <a:lvl1pPr>
              <a:buClr>
                <a:schemeClr val="accent2"/>
              </a:buClr>
              <a:defRPr sz="2400">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a:extLst>
              <a:ext uri="{FF2B5EF4-FFF2-40B4-BE49-F238E27FC236}">
                <a16:creationId xmlns:a16="http://schemas.microsoft.com/office/drawing/2014/main" id="{CAABAAE2-0103-CF03-1826-18CFCDC56F14}"/>
              </a:ext>
            </a:extLst>
          </p:cNvPr>
          <p:cNvSpPr>
            <a:spLocks noGrp="1"/>
          </p:cNvSpPr>
          <p:nvPr>
            <p:ph type="ctrTitle"/>
          </p:nvPr>
        </p:nvSpPr>
        <p:spPr>
          <a:xfrm>
            <a:off x="457201" y="811369"/>
            <a:ext cx="11277597" cy="843655"/>
          </a:xfrm>
        </p:spPr>
        <p:txBody>
          <a:bodyPr anchor="b">
            <a:normAutofit/>
          </a:bodyPr>
          <a:lstStyle>
            <a:lvl1pPr algn="l">
              <a:defRPr sz="4000">
                <a:solidFill>
                  <a:schemeClr val="accent5"/>
                </a:solidFill>
              </a:defRPr>
            </a:lvl1pPr>
          </a:lstStyle>
          <a:p>
            <a:r>
              <a:rPr lang="en-US"/>
              <a:t>Click to edit Master title style</a:t>
            </a:r>
            <a:endParaRPr lang="en-US" dirty="0"/>
          </a:p>
        </p:txBody>
      </p:sp>
      <p:sp>
        <p:nvSpPr>
          <p:cNvPr id="8" name="Rectangle 7">
            <a:extLst>
              <a:ext uri="{FF2B5EF4-FFF2-40B4-BE49-F238E27FC236}">
                <a16:creationId xmlns:a16="http://schemas.microsoft.com/office/drawing/2014/main" id="{B21BA3D4-1E41-F16F-9062-A373782766F6}"/>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636495B-6B14-0A11-103B-BB652C1C2E98}"/>
              </a:ext>
            </a:extLst>
          </p:cNvPr>
          <p:cNvSpPr/>
          <p:nvPr userDrawn="1"/>
        </p:nvSpPr>
        <p:spPr>
          <a:xfrm flipH="1">
            <a:off x="0" y="0"/>
            <a:ext cx="270933" cy="28660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4067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ark One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1C530A-919D-304C-9122-03E40B9A3C7C}"/>
              </a:ext>
            </a:extLst>
          </p:cNvPr>
          <p:cNvSpPr>
            <a:spLocks noGrp="1" noRot="1" noMove="1" noResize="1" noEditPoints="1" noAdjustHandles="1" noChangeArrowheads="1" noChangeShapeType="1"/>
          </p:cNvSpPr>
          <p:nvPr userDrawn="1"/>
        </p:nvSpPr>
        <p:spPr>
          <a:xfrm>
            <a:off x="457201" y="0"/>
            <a:ext cx="11734799" cy="1497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3">
            <a:extLst>
              <a:ext uri="{FF2B5EF4-FFF2-40B4-BE49-F238E27FC236}">
                <a16:creationId xmlns:a16="http://schemas.microsoft.com/office/drawing/2014/main" id="{4C8B3F2F-2920-0895-E831-449FE789A48F}"/>
              </a:ext>
            </a:extLst>
          </p:cNvPr>
          <p:cNvSpPr>
            <a:spLocks noGrp="1"/>
          </p:cNvSpPr>
          <p:nvPr>
            <p:ph sz="half" idx="2"/>
          </p:nvPr>
        </p:nvSpPr>
        <p:spPr>
          <a:xfrm>
            <a:off x="457201" y="1783282"/>
            <a:ext cx="11277597" cy="4075043"/>
          </a:xfrm>
        </p:spPr>
        <p:txBody>
          <a:bodyPr/>
          <a:lstStyle>
            <a:lvl1pPr>
              <a:buClr>
                <a:schemeClr val="accent2"/>
              </a:buClr>
              <a:defRPr sz="2400">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1">
            <a:extLst>
              <a:ext uri="{FF2B5EF4-FFF2-40B4-BE49-F238E27FC236}">
                <a16:creationId xmlns:a16="http://schemas.microsoft.com/office/drawing/2014/main" id="{21F2A013-A48E-87EB-A8B3-67803DA25B6A}"/>
              </a:ext>
            </a:extLst>
          </p:cNvPr>
          <p:cNvSpPr>
            <a:spLocks noGrp="1"/>
          </p:cNvSpPr>
          <p:nvPr>
            <p:ph type="ctrTitle"/>
          </p:nvPr>
        </p:nvSpPr>
        <p:spPr>
          <a:xfrm>
            <a:off x="457201" y="823401"/>
            <a:ext cx="11277597" cy="843655"/>
          </a:xfrm>
        </p:spPr>
        <p:txBody>
          <a:bodyPr anchor="b">
            <a:normAutofit/>
          </a:bodyPr>
          <a:lstStyle>
            <a:lvl1pPr algn="l">
              <a:defRPr sz="4000">
                <a:solidFill>
                  <a:schemeClr val="accent1"/>
                </a:solidFill>
              </a:defRPr>
            </a:lvl1pPr>
          </a:lstStyle>
          <a:p>
            <a:r>
              <a:rPr lang="en-US"/>
              <a:t>Click to edit Master title style</a:t>
            </a:r>
            <a:endParaRPr lang="en-US" dirty="0"/>
          </a:p>
        </p:txBody>
      </p:sp>
      <p:sp>
        <p:nvSpPr>
          <p:cNvPr id="9" name="Rectangle 8">
            <a:extLst>
              <a:ext uri="{FF2B5EF4-FFF2-40B4-BE49-F238E27FC236}">
                <a16:creationId xmlns:a16="http://schemas.microsoft.com/office/drawing/2014/main" id="{DADE25B4-1A3F-D4F3-7D85-89B11C99395E}"/>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966649D-2B29-FE63-C1CB-360747A83623}"/>
              </a:ext>
            </a:extLst>
          </p:cNvPr>
          <p:cNvSpPr/>
          <p:nvPr userDrawn="1"/>
        </p:nvSpPr>
        <p:spPr>
          <a:xfrm flipH="1">
            <a:off x="0" y="0"/>
            <a:ext cx="270933" cy="2866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8632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ark 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03B0EB-84B4-FC4C-8734-A2CB1BC4D6DA}"/>
              </a:ext>
            </a:extLst>
          </p:cNvPr>
          <p:cNvSpPr>
            <a:spLocks noGrp="1" noRot="1" noMove="1" noResize="1" noEditPoints="1" noAdjustHandles="1" noChangeArrowheads="1" noChangeShapeType="1"/>
          </p:cNvSpPr>
          <p:nvPr userDrawn="1"/>
        </p:nvSpPr>
        <p:spPr>
          <a:xfrm>
            <a:off x="457201" y="0"/>
            <a:ext cx="11734799" cy="155050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14C2604-1A01-9809-DAD1-3B47A679C673}"/>
              </a:ext>
            </a:extLst>
          </p:cNvPr>
          <p:cNvSpPr/>
          <p:nvPr userDrawn="1"/>
        </p:nvSpPr>
        <p:spPr>
          <a:xfrm>
            <a:off x="457201" y="0"/>
            <a:ext cx="11734799" cy="2866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83284EF-BDFF-BCB5-7637-3258ED74B4F9}"/>
              </a:ext>
            </a:extLst>
          </p:cNvPr>
          <p:cNvSpPr/>
          <p:nvPr userDrawn="1"/>
        </p:nvSpPr>
        <p:spPr>
          <a:xfrm flipH="1">
            <a:off x="0" y="0"/>
            <a:ext cx="270933" cy="2866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3">
            <a:extLst>
              <a:ext uri="{FF2B5EF4-FFF2-40B4-BE49-F238E27FC236}">
                <a16:creationId xmlns:a16="http://schemas.microsoft.com/office/drawing/2014/main" id="{E92A9692-C209-9A54-5DFB-D0C753BD99E5}"/>
              </a:ext>
            </a:extLst>
          </p:cNvPr>
          <p:cNvSpPr>
            <a:spLocks noGrp="1"/>
          </p:cNvSpPr>
          <p:nvPr>
            <p:ph sz="half" idx="2"/>
          </p:nvPr>
        </p:nvSpPr>
        <p:spPr>
          <a:xfrm>
            <a:off x="457202" y="1783282"/>
            <a:ext cx="5458690" cy="4075043"/>
          </a:xfrm>
        </p:spPr>
        <p:txBody>
          <a:bodyPr/>
          <a:lstStyle>
            <a:lvl1pPr>
              <a:buClr>
                <a:schemeClr val="accent2"/>
              </a:buClr>
              <a:defRPr sz="2400">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a:extLst>
              <a:ext uri="{FF2B5EF4-FFF2-40B4-BE49-F238E27FC236}">
                <a16:creationId xmlns:a16="http://schemas.microsoft.com/office/drawing/2014/main" id="{519A3378-09DD-216A-0512-07EFDC62009B}"/>
              </a:ext>
            </a:extLst>
          </p:cNvPr>
          <p:cNvSpPr>
            <a:spLocks noGrp="1"/>
          </p:cNvSpPr>
          <p:nvPr>
            <p:ph type="ctrTitle"/>
          </p:nvPr>
        </p:nvSpPr>
        <p:spPr>
          <a:xfrm>
            <a:off x="457201" y="823401"/>
            <a:ext cx="11277597" cy="843655"/>
          </a:xfrm>
        </p:spPr>
        <p:txBody>
          <a:bodyPr anchor="b">
            <a:normAutofit/>
          </a:bodyPr>
          <a:lstStyle>
            <a:lvl1pPr algn="l">
              <a:defRPr sz="4000">
                <a:solidFill>
                  <a:schemeClr val="accent1"/>
                </a:solidFill>
              </a:defRPr>
            </a:lvl1pPr>
          </a:lstStyle>
          <a:p>
            <a:r>
              <a:rPr lang="en-US"/>
              <a:t>Click to edit Master title style</a:t>
            </a:r>
            <a:endParaRPr lang="en-US" dirty="0"/>
          </a:p>
        </p:txBody>
      </p:sp>
      <p:sp>
        <p:nvSpPr>
          <p:cNvPr id="12" name="Content Placeholder 3">
            <a:extLst>
              <a:ext uri="{FF2B5EF4-FFF2-40B4-BE49-F238E27FC236}">
                <a16:creationId xmlns:a16="http://schemas.microsoft.com/office/drawing/2014/main" id="{B0DF04BA-CA12-9145-6CE8-369DF7C2DFD3}"/>
              </a:ext>
            </a:extLst>
          </p:cNvPr>
          <p:cNvSpPr>
            <a:spLocks noGrp="1"/>
          </p:cNvSpPr>
          <p:nvPr>
            <p:ph sz="half" idx="10"/>
          </p:nvPr>
        </p:nvSpPr>
        <p:spPr>
          <a:xfrm>
            <a:off x="6276108" y="1783282"/>
            <a:ext cx="5458690" cy="4075043"/>
          </a:xfrm>
        </p:spPr>
        <p:txBody>
          <a:bodyPr/>
          <a:lstStyle>
            <a:lvl1pPr>
              <a:buClr>
                <a:schemeClr val="accent2"/>
              </a:buClr>
              <a:defRPr sz="2400">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97791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9A22C25-1CCB-674A-9C6C-D967898F72DF}"/>
              </a:ext>
            </a:extLst>
          </p:cNvPr>
          <p:cNvSpPr>
            <a:spLocks noGrp="1"/>
          </p:cNvSpPr>
          <p:nvPr>
            <p:ph type="pic" sz="quarter" idx="13"/>
          </p:nvPr>
        </p:nvSpPr>
        <p:spPr>
          <a:xfrm>
            <a:off x="0" y="0"/>
            <a:ext cx="12192000" cy="6013450"/>
          </a:xfrm>
        </p:spPr>
        <p:txBody>
          <a:bodyPr/>
          <a:lstStyle/>
          <a:p>
            <a:r>
              <a:rPr lang="en-US"/>
              <a:t>Click icon to add picture</a:t>
            </a:r>
          </a:p>
        </p:txBody>
      </p:sp>
      <p:sp>
        <p:nvSpPr>
          <p:cNvPr id="2" name="Title 1">
            <a:extLst>
              <a:ext uri="{FF2B5EF4-FFF2-40B4-BE49-F238E27FC236}">
                <a16:creationId xmlns:a16="http://schemas.microsoft.com/office/drawing/2014/main" id="{1E774267-5129-264E-8CAB-AA31C085361E}"/>
              </a:ext>
            </a:extLst>
          </p:cNvPr>
          <p:cNvSpPr>
            <a:spLocks noGrp="1"/>
          </p:cNvSpPr>
          <p:nvPr>
            <p:ph type="title"/>
          </p:nvPr>
        </p:nvSpPr>
        <p:spPr>
          <a:xfrm>
            <a:off x="838200" y="3988435"/>
            <a:ext cx="10515600"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23002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316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1C530A-919D-304C-9122-03E40B9A3C7C}"/>
              </a:ext>
            </a:extLst>
          </p:cNvPr>
          <p:cNvSpPr/>
          <p:nvPr userDrawn="1"/>
        </p:nvSpPr>
        <p:spPr>
          <a:xfrm>
            <a:off x="800100" y="0"/>
            <a:ext cx="11391900" cy="637309"/>
          </a:xfrm>
          <a:prstGeom prst="rect">
            <a:avLst/>
          </a:prstGeom>
          <a:solidFill>
            <a:schemeClr val="accent5">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4AC0C99-14D5-2743-AE5B-92FE286E0124}"/>
              </a:ext>
            </a:extLst>
          </p:cNvPr>
          <p:cNvSpPr/>
          <p:nvPr userDrawn="1"/>
        </p:nvSpPr>
        <p:spPr>
          <a:xfrm>
            <a:off x="1" y="0"/>
            <a:ext cx="457200" cy="637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a:extLst>
              <a:ext uri="{FF2B5EF4-FFF2-40B4-BE49-F238E27FC236}">
                <a16:creationId xmlns:a16="http://schemas.microsoft.com/office/drawing/2014/main" id="{2304DBEF-2DA2-B04C-B965-CFAE0CD0A9D1}"/>
              </a:ext>
            </a:extLst>
          </p:cNvPr>
          <p:cNvSpPr>
            <a:spLocks noGrp="1"/>
          </p:cNvSpPr>
          <p:nvPr>
            <p:ph idx="1"/>
          </p:nvPr>
        </p:nvSpPr>
        <p:spPr>
          <a:xfrm>
            <a:off x="839787" y="1963474"/>
            <a:ext cx="10472447" cy="4089455"/>
          </a:xfrm>
        </p:spPr>
        <p:txBody>
          <a:bodyPr numCol="2"/>
          <a:lstStyle>
            <a:lvl1pPr marL="342900" indent="-342900">
              <a:buClr>
                <a:schemeClr val="accent1"/>
              </a:buClr>
              <a:buFont typeface="Arial" panose="020B0604020202020204" pitchFamily="34" charset="0"/>
              <a:buChar char="•"/>
              <a:defRPr sz="2400"/>
            </a:lvl1pPr>
            <a:lvl2pPr marL="800100" indent="-342900">
              <a:buClr>
                <a:schemeClr val="accent1"/>
              </a:buClr>
              <a:buFont typeface="Arial" panose="020B0604020202020204" pitchFamily="34" charset="0"/>
              <a:buChar char="•"/>
              <a:defRPr/>
            </a:lvl2pPr>
            <a:lvl3pPr marL="1257300" indent="-342900">
              <a:buClr>
                <a:schemeClr val="accent1"/>
              </a:buClr>
              <a:buFont typeface="Arial" panose="020B0604020202020204" pitchFamily="34" charset="0"/>
              <a:buChar char="•"/>
              <a:defRPr/>
            </a:lvl3pPr>
            <a:lvl4pPr marL="1657350" indent="-285750">
              <a:buClr>
                <a:schemeClr val="accent1"/>
              </a:buClr>
              <a:buFont typeface="Arial" panose="020B0604020202020204" pitchFamily="34" charset="0"/>
              <a:buChar char="•"/>
              <a:defRPr/>
            </a:lvl4pPr>
            <a:lvl5pPr marL="2114550" indent="-285750">
              <a:buClr>
                <a:schemeClr val="accent1"/>
              </a:buClr>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itle 1">
            <a:extLst>
              <a:ext uri="{FF2B5EF4-FFF2-40B4-BE49-F238E27FC236}">
                <a16:creationId xmlns:a16="http://schemas.microsoft.com/office/drawing/2014/main" id="{91CD5CCA-4207-E971-2E56-2462D079D3BA}"/>
              </a:ext>
            </a:extLst>
          </p:cNvPr>
          <p:cNvSpPr>
            <a:spLocks noGrp="1"/>
          </p:cNvSpPr>
          <p:nvPr>
            <p:ph type="ctrTitle"/>
          </p:nvPr>
        </p:nvSpPr>
        <p:spPr>
          <a:xfrm>
            <a:off x="800100" y="1027945"/>
            <a:ext cx="9144000" cy="843655"/>
          </a:xfrm>
        </p:spPr>
        <p:txBody>
          <a:bodyPr anchor="b">
            <a:normAutofit/>
          </a:bodyPr>
          <a:lstStyle>
            <a:lvl1pPr algn="l">
              <a:defRPr sz="4000">
                <a:solidFill>
                  <a:schemeClr val="accent2"/>
                </a:solidFill>
              </a:defRPr>
            </a:lvl1pPr>
          </a:lstStyle>
          <a:p>
            <a:r>
              <a:rPr lang="en-US" dirty="0"/>
              <a:t>Click to edit Master title style</a:t>
            </a:r>
          </a:p>
        </p:txBody>
      </p:sp>
    </p:spTree>
    <p:extLst>
      <p:ext uri="{BB962C8B-B14F-4D97-AF65-F5344CB8AC3E}">
        <p14:creationId xmlns:p14="http://schemas.microsoft.com/office/powerpoint/2010/main" val="3169099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41EFC9A-4F28-7940-862E-0DAF00A79873}"/>
              </a:ext>
            </a:extLst>
          </p:cNvPr>
          <p:cNvSpPr>
            <a:spLocks noGrp="1"/>
          </p:cNvSpPr>
          <p:nvPr>
            <p:ph type="body" idx="1"/>
          </p:nvPr>
        </p:nvSpPr>
        <p:spPr>
          <a:xfrm>
            <a:off x="839788" y="1963474"/>
            <a:ext cx="5157787" cy="619125"/>
          </a:xfr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0D406A10-6D26-CF47-AB65-DB8534DF37C3}"/>
              </a:ext>
            </a:extLst>
          </p:cNvPr>
          <p:cNvSpPr>
            <a:spLocks noGrp="1"/>
          </p:cNvSpPr>
          <p:nvPr>
            <p:ph sz="half" idx="2"/>
          </p:nvPr>
        </p:nvSpPr>
        <p:spPr>
          <a:xfrm>
            <a:off x="839788" y="2675460"/>
            <a:ext cx="5157787" cy="3377470"/>
          </a:xfrm>
        </p:spPr>
        <p:txBody>
          <a:bodyPr/>
          <a:lstStyle>
            <a:lvl1pPr>
              <a:defRPr sz="2400">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53ADA77-02EA-134B-A6DF-8701230BFE20}"/>
              </a:ext>
            </a:extLst>
          </p:cNvPr>
          <p:cNvSpPr>
            <a:spLocks noGrp="1"/>
          </p:cNvSpPr>
          <p:nvPr>
            <p:ph type="body" sz="quarter" idx="3"/>
          </p:nvPr>
        </p:nvSpPr>
        <p:spPr>
          <a:xfrm>
            <a:off x="6172200" y="1963474"/>
            <a:ext cx="5183188" cy="619125"/>
          </a:xfr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446F5C-CBE4-3B41-A1B6-157633AA0258}"/>
              </a:ext>
            </a:extLst>
          </p:cNvPr>
          <p:cNvSpPr>
            <a:spLocks noGrp="1"/>
          </p:cNvSpPr>
          <p:nvPr>
            <p:ph sz="quarter" idx="4"/>
          </p:nvPr>
        </p:nvSpPr>
        <p:spPr>
          <a:xfrm>
            <a:off x="6172200" y="2675460"/>
            <a:ext cx="5183188" cy="3377470"/>
          </a:xfrm>
        </p:spPr>
        <p:txBody>
          <a:bodyPr/>
          <a:lstStyle>
            <a:lvl1pPr>
              <a:defRPr sz="2400">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a:extLst>
              <a:ext uri="{FF2B5EF4-FFF2-40B4-BE49-F238E27FC236}">
                <a16:creationId xmlns:a16="http://schemas.microsoft.com/office/drawing/2014/main" id="{3903B0EB-84B4-FC4C-8734-A2CB1BC4D6DA}"/>
              </a:ext>
            </a:extLst>
          </p:cNvPr>
          <p:cNvSpPr/>
          <p:nvPr userDrawn="1"/>
        </p:nvSpPr>
        <p:spPr>
          <a:xfrm>
            <a:off x="800100" y="0"/>
            <a:ext cx="11391900" cy="637309"/>
          </a:xfrm>
          <a:prstGeom prst="rect">
            <a:avLst/>
          </a:prstGeom>
          <a:solidFill>
            <a:schemeClr val="accent5">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B12229-A834-D642-81F4-5D3FBEAAF229}"/>
              </a:ext>
            </a:extLst>
          </p:cNvPr>
          <p:cNvSpPr/>
          <p:nvPr userDrawn="1"/>
        </p:nvSpPr>
        <p:spPr>
          <a:xfrm>
            <a:off x="1" y="0"/>
            <a:ext cx="457200" cy="637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a:extLst>
              <a:ext uri="{FF2B5EF4-FFF2-40B4-BE49-F238E27FC236}">
                <a16:creationId xmlns:a16="http://schemas.microsoft.com/office/drawing/2014/main" id="{1AF20324-165B-5144-A532-EC053BC6478F}"/>
              </a:ext>
            </a:extLst>
          </p:cNvPr>
          <p:cNvSpPr>
            <a:spLocks noGrp="1"/>
          </p:cNvSpPr>
          <p:nvPr>
            <p:ph type="ctrTitle"/>
          </p:nvPr>
        </p:nvSpPr>
        <p:spPr>
          <a:xfrm>
            <a:off x="800100" y="1027945"/>
            <a:ext cx="9144000" cy="843655"/>
          </a:xfrm>
        </p:spPr>
        <p:txBody>
          <a:bodyPr anchor="b">
            <a:normAutofit/>
          </a:bodyPr>
          <a:lstStyle>
            <a:lvl1pPr algn="l">
              <a:defRPr sz="4000">
                <a:solidFill>
                  <a:schemeClr val="accent2"/>
                </a:solidFill>
              </a:defRPr>
            </a:lvl1pPr>
          </a:lstStyle>
          <a:p>
            <a:r>
              <a:rPr lang="en-US" dirty="0"/>
              <a:t>Click to edit Master title style</a:t>
            </a:r>
          </a:p>
        </p:txBody>
      </p:sp>
    </p:spTree>
    <p:extLst>
      <p:ext uri="{BB962C8B-B14F-4D97-AF65-F5344CB8AC3E}">
        <p14:creationId xmlns:p14="http://schemas.microsoft.com/office/powerpoint/2010/main" val="1415309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92607-7324-7648-B3CB-7B185529003B}"/>
              </a:ext>
            </a:extLst>
          </p:cNvPr>
          <p:cNvSpPr>
            <a:spLocks noGrp="1"/>
          </p:cNvSpPr>
          <p:nvPr>
            <p:ph type="title"/>
          </p:nvPr>
        </p:nvSpPr>
        <p:spPr>
          <a:xfrm>
            <a:off x="839788" y="1680210"/>
            <a:ext cx="3932237" cy="1600200"/>
          </a:xfrm>
        </p:spPr>
        <p:txBody>
          <a:bodyPr anchor="b"/>
          <a:lstStyle>
            <a:lvl1pPr>
              <a:defRPr sz="3200">
                <a:solidFill>
                  <a:schemeClr val="accent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B6E459F-2AC6-5A48-AEDD-242FF99400EC}"/>
              </a:ext>
            </a:extLst>
          </p:cNvPr>
          <p:cNvSpPr>
            <a:spLocks noGrp="1"/>
          </p:cNvSpPr>
          <p:nvPr>
            <p:ph idx="1"/>
          </p:nvPr>
        </p:nvSpPr>
        <p:spPr>
          <a:xfrm>
            <a:off x="5183188" y="987425"/>
            <a:ext cx="6172200" cy="4873625"/>
          </a:xfrm>
        </p:spPr>
        <p:txBody>
          <a:bodyPr/>
          <a:lstStyle>
            <a:lvl1pPr marL="457200" indent="-457200">
              <a:buClr>
                <a:schemeClr val="accent1"/>
              </a:buClr>
              <a:buFont typeface="Arial" panose="020B0604020202020204" pitchFamily="34" charset="0"/>
              <a:buChar char="•"/>
              <a:defRPr sz="3200"/>
            </a:lvl1pPr>
            <a:lvl2pPr marL="914400" indent="-457200">
              <a:buClr>
                <a:schemeClr val="accent1"/>
              </a:buClr>
              <a:buFont typeface="Arial" panose="020B0604020202020204" pitchFamily="34" charset="0"/>
              <a:buChar char="•"/>
              <a:defRPr sz="2800"/>
            </a:lvl2pPr>
            <a:lvl3pPr marL="1257300" indent="-342900">
              <a:buClr>
                <a:schemeClr val="accent1"/>
              </a:buClr>
              <a:buFont typeface="Arial" panose="020B0604020202020204" pitchFamily="34" charset="0"/>
              <a:buChar char="•"/>
              <a:defRPr sz="2400"/>
            </a:lvl3pPr>
            <a:lvl4pPr marL="1714500" indent="-342900">
              <a:buClr>
                <a:schemeClr val="accent1"/>
              </a:buClr>
              <a:buFont typeface="Arial" panose="020B0604020202020204" pitchFamily="34" charset="0"/>
              <a:buChar char="•"/>
              <a:defRPr sz="2000"/>
            </a:lvl4pPr>
            <a:lvl5pPr marL="2171700" indent="-342900">
              <a:buClr>
                <a:schemeClr val="accent1"/>
              </a:buClr>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698AFCA-DBCF-C045-B34F-368071A42D96}"/>
              </a:ext>
            </a:extLst>
          </p:cNvPr>
          <p:cNvSpPr>
            <a:spLocks noGrp="1"/>
          </p:cNvSpPr>
          <p:nvPr>
            <p:ph type="body" sz="half" idx="2"/>
          </p:nvPr>
        </p:nvSpPr>
        <p:spPr>
          <a:xfrm>
            <a:off x="839788" y="3348990"/>
            <a:ext cx="3932237" cy="251999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5DC6E262-64AC-434E-B551-71F7E2E8073B}"/>
              </a:ext>
            </a:extLst>
          </p:cNvPr>
          <p:cNvSpPr/>
          <p:nvPr userDrawn="1"/>
        </p:nvSpPr>
        <p:spPr>
          <a:xfrm>
            <a:off x="800100" y="0"/>
            <a:ext cx="11391900" cy="637309"/>
          </a:xfrm>
          <a:prstGeom prst="rect">
            <a:avLst/>
          </a:prstGeom>
          <a:solidFill>
            <a:schemeClr val="accent5">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0188ED1-47F9-964C-B0D9-27E92F6C383D}"/>
              </a:ext>
            </a:extLst>
          </p:cNvPr>
          <p:cNvSpPr/>
          <p:nvPr userDrawn="1"/>
        </p:nvSpPr>
        <p:spPr>
          <a:xfrm>
            <a:off x="1" y="0"/>
            <a:ext cx="457200" cy="637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638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355943D4-1E4A-134A-8099-25AF4E330BB8}"/>
              </a:ext>
            </a:extLst>
          </p:cNvPr>
          <p:cNvSpPr>
            <a:spLocks noGrp="1"/>
          </p:cNvSpPr>
          <p:nvPr>
            <p:ph type="pic" idx="1"/>
          </p:nvPr>
        </p:nvSpPr>
        <p:spPr>
          <a:xfrm>
            <a:off x="5183188" y="765811"/>
            <a:ext cx="6172200" cy="50952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8" name="Title 1">
            <a:extLst>
              <a:ext uri="{FF2B5EF4-FFF2-40B4-BE49-F238E27FC236}">
                <a16:creationId xmlns:a16="http://schemas.microsoft.com/office/drawing/2014/main" id="{D92867E7-8804-6F43-9BFC-837F75EEFDA9}"/>
              </a:ext>
            </a:extLst>
          </p:cNvPr>
          <p:cNvSpPr>
            <a:spLocks noGrp="1"/>
          </p:cNvSpPr>
          <p:nvPr>
            <p:ph type="title"/>
          </p:nvPr>
        </p:nvSpPr>
        <p:spPr>
          <a:xfrm>
            <a:off x="839788" y="1680210"/>
            <a:ext cx="3932237" cy="1600200"/>
          </a:xfrm>
        </p:spPr>
        <p:txBody>
          <a:bodyPr anchor="b"/>
          <a:lstStyle>
            <a:lvl1pPr>
              <a:defRPr sz="3200">
                <a:solidFill>
                  <a:schemeClr val="accent2"/>
                </a:solidFill>
              </a:defRPr>
            </a:lvl1pPr>
          </a:lstStyle>
          <a:p>
            <a:r>
              <a:rPr lang="en-US"/>
              <a:t>Click to edit Master title style</a:t>
            </a:r>
            <a:endParaRPr lang="en-US" dirty="0"/>
          </a:p>
        </p:txBody>
      </p:sp>
      <p:sp>
        <p:nvSpPr>
          <p:cNvPr id="9" name="Text Placeholder 3">
            <a:extLst>
              <a:ext uri="{FF2B5EF4-FFF2-40B4-BE49-F238E27FC236}">
                <a16:creationId xmlns:a16="http://schemas.microsoft.com/office/drawing/2014/main" id="{9F3FD894-44A6-2D43-9280-0A98A42B680A}"/>
              </a:ext>
            </a:extLst>
          </p:cNvPr>
          <p:cNvSpPr>
            <a:spLocks noGrp="1"/>
          </p:cNvSpPr>
          <p:nvPr>
            <p:ph type="body" sz="half" idx="2"/>
          </p:nvPr>
        </p:nvSpPr>
        <p:spPr>
          <a:xfrm>
            <a:off x="839788" y="3348990"/>
            <a:ext cx="3932237" cy="251999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 name="Rectangle 9">
            <a:extLst>
              <a:ext uri="{FF2B5EF4-FFF2-40B4-BE49-F238E27FC236}">
                <a16:creationId xmlns:a16="http://schemas.microsoft.com/office/drawing/2014/main" id="{8C6836B5-A3A9-1B45-909C-AD84B131FD60}"/>
              </a:ext>
            </a:extLst>
          </p:cNvPr>
          <p:cNvSpPr/>
          <p:nvPr userDrawn="1"/>
        </p:nvSpPr>
        <p:spPr>
          <a:xfrm>
            <a:off x="800100" y="0"/>
            <a:ext cx="11391900" cy="637309"/>
          </a:xfrm>
          <a:prstGeom prst="rect">
            <a:avLst/>
          </a:prstGeom>
          <a:solidFill>
            <a:schemeClr val="accent5">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66AEB81-3916-6847-A564-EE989071BE00}"/>
              </a:ext>
            </a:extLst>
          </p:cNvPr>
          <p:cNvSpPr/>
          <p:nvPr userDrawn="1"/>
        </p:nvSpPr>
        <p:spPr>
          <a:xfrm>
            <a:off x="1" y="0"/>
            <a:ext cx="457200" cy="637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8496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FA2481-D5BE-2643-853A-E331059B66F4}"/>
              </a:ext>
            </a:extLst>
          </p:cNvPr>
          <p:cNvSpPr>
            <a:spLocks noGrp="1"/>
          </p:cNvSpPr>
          <p:nvPr>
            <p:ph type="title"/>
          </p:nvPr>
        </p:nvSpPr>
        <p:spPr>
          <a:xfrm>
            <a:off x="471487" y="365125"/>
            <a:ext cx="1115853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C7F76DF-AF00-4B4C-A068-7B7185F7156C}"/>
              </a:ext>
            </a:extLst>
          </p:cNvPr>
          <p:cNvSpPr>
            <a:spLocks noGrp="1"/>
          </p:cNvSpPr>
          <p:nvPr>
            <p:ph type="body" idx="1"/>
          </p:nvPr>
        </p:nvSpPr>
        <p:spPr>
          <a:xfrm>
            <a:off x="471487" y="1825625"/>
            <a:ext cx="1115853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978626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59" r:id="rId3"/>
    <p:sldLayoutId id="2147483649" r:id="rId4"/>
    <p:sldLayoutId id="2147483651" r:id="rId5"/>
    <p:sldLayoutId id="2147483652" r:id="rId6"/>
    <p:sldLayoutId id="2147483653" r:id="rId7"/>
    <p:sldLayoutId id="2147483662" r:id="rId8"/>
    <p:sldLayoutId id="2147483663" r:id="rId9"/>
    <p:sldLayoutId id="2147483654" r:id="rId10"/>
    <p:sldLayoutId id="2147483655" r:id="rId11"/>
    <p:sldLayoutId id="2147483664" r:id="rId12"/>
    <p:sldLayoutId id="2147483665" r:id="rId13"/>
    <p:sldLayoutId id="2147483666" r:id="rId14"/>
    <p:sldLayoutId id="2147483667" r:id="rId15"/>
  </p:sldLayoutIdLst>
  <p:hf hdr="0" dt="0"/>
  <p:txStyles>
    <p:titleStyle>
      <a:lvl1pPr algn="l" defTabSz="914400" rtl="0" eaLnBrk="1" latinLnBrk="0" hangingPunct="1">
        <a:lnSpc>
          <a:spcPct val="90000"/>
        </a:lnSpc>
        <a:spcBef>
          <a:spcPct val="0"/>
        </a:spcBef>
        <a:buNone/>
        <a:defRPr sz="4400" kern="1200">
          <a:solidFill>
            <a:schemeClr val="accent5"/>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hyperlink" Target="http://www.ice-exchange.org/" TargetMode="External"/><Relationship Id="rId2" Type="http://schemas.openxmlformats.org/officeDocument/2006/relationships/slideLayout" Target="../slideLayouts/slideLayout6.xml"/><Relationship Id="rId1" Type="http://schemas.openxmlformats.org/officeDocument/2006/relationships/tags" Target="../tags/tag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http://www.ice-exchange.org/" TargetMode="External"/><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hyperlink" Target="https://www.ice-exchange.org/" TargetMode="External"/><Relationship Id="rId2" Type="http://schemas.openxmlformats.org/officeDocument/2006/relationships/slideLayout" Target="../slideLayouts/slideLayout11.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hyperlink" Target="https://www.linkedin.com/company/institute-for-credentialing-excellence/" TargetMode="External"/><Relationship Id="rId2" Type="http://schemas.openxmlformats.org/officeDocument/2006/relationships/slideLayout" Target="../slideLayouts/slideLayout4.xml"/><Relationship Id="rId1" Type="http://schemas.openxmlformats.org/officeDocument/2006/relationships/tags" Target="../tags/tag11.xml"/><Relationship Id="rId4" Type="http://schemas.openxmlformats.org/officeDocument/2006/relationships/hyperlink" Target="https://www.ice-exchange.org/Registr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744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03C0F-9FEF-3DB6-6C92-07AFA31C3C40}"/>
              </a:ext>
            </a:extLst>
          </p:cNvPr>
          <p:cNvSpPr>
            <a:spLocks noGrp="1"/>
          </p:cNvSpPr>
          <p:nvPr>
            <p:ph type="title"/>
          </p:nvPr>
        </p:nvSpPr>
        <p:spPr>
          <a:xfrm>
            <a:off x="538682" y="1850454"/>
            <a:ext cx="5638799" cy="2358983"/>
          </a:xfrm>
        </p:spPr>
        <p:txBody>
          <a:bodyPr/>
          <a:lstStyle/>
          <a:p>
            <a:r>
              <a:rPr lang="en-US" dirty="0"/>
              <a:t>Exhibitor Toolkit</a:t>
            </a:r>
          </a:p>
        </p:txBody>
      </p:sp>
      <p:sp>
        <p:nvSpPr>
          <p:cNvPr id="3" name="Text Placeholder 2">
            <a:extLst>
              <a:ext uri="{FF2B5EF4-FFF2-40B4-BE49-F238E27FC236}">
                <a16:creationId xmlns:a16="http://schemas.microsoft.com/office/drawing/2014/main" id="{20090772-2C4A-8FED-1D35-D33497E3F163}"/>
              </a:ext>
            </a:extLst>
          </p:cNvPr>
          <p:cNvSpPr>
            <a:spLocks noGrp="1"/>
          </p:cNvSpPr>
          <p:nvPr>
            <p:ph type="body" idx="1"/>
          </p:nvPr>
        </p:nvSpPr>
        <p:spPr>
          <a:xfrm>
            <a:off x="538682" y="4471565"/>
            <a:ext cx="8550997" cy="1500187"/>
          </a:xfrm>
        </p:spPr>
        <p:txBody>
          <a:bodyPr>
            <a:noAutofit/>
          </a:bodyPr>
          <a:lstStyle/>
          <a:p>
            <a:pPr>
              <a:lnSpc>
                <a:spcPct val="120000"/>
              </a:lnSpc>
            </a:pPr>
            <a:r>
              <a:rPr lang="en-US" sz="1600" dirty="0"/>
              <a:t>Utilize the resources in this toolkit to promote registration and your participation at this year's event. Encourage your professional network and customers to join you in Providence, RI! </a:t>
            </a:r>
          </a:p>
          <a:p>
            <a:pPr>
              <a:lnSpc>
                <a:spcPct val="120000"/>
              </a:lnSpc>
            </a:pPr>
            <a:r>
              <a:rPr lang="en-US" sz="1600" b="1" dirty="0"/>
              <a:t>Browse this toolkit </a:t>
            </a:r>
            <a:r>
              <a:rPr lang="en-US" sz="1600" dirty="0"/>
              <a:t>for sample copy you can use in email, your website, and within your social media networks. </a:t>
            </a:r>
          </a:p>
        </p:txBody>
      </p:sp>
    </p:spTree>
    <p:custDataLst>
      <p:tags r:id="rId1"/>
    </p:custDataLst>
    <p:extLst>
      <p:ext uri="{BB962C8B-B14F-4D97-AF65-F5344CB8AC3E}">
        <p14:creationId xmlns:p14="http://schemas.microsoft.com/office/powerpoint/2010/main" val="1681256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D1FBE-9D03-BCD4-7687-68C8ACA0FE99}"/>
              </a:ext>
            </a:extLst>
          </p:cNvPr>
          <p:cNvSpPr>
            <a:spLocks noGrp="1"/>
          </p:cNvSpPr>
          <p:nvPr>
            <p:ph type="title"/>
          </p:nvPr>
        </p:nvSpPr>
        <p:spPr/>
        <p:txBody>
          <a:bodyPr/>
          <a:lstStyle/>
          <a:p>
            <a:r>
              <a:rPr lang="en-US" dirty="0"/>
              <a:t>Website Content</a:t>
            </a:r>
          </a:p>
        </p:txBody>
      </p:sp>
      <p:sp>
        <p:nvSpPr>
          <p:cNvPr id="3" name="Text Placeholder 2">
            <a:extLst>
              <a:ext uri="{FF2B5EF4-FFF2-40B4-BE49-F238E27FC236}">
                <a16:creationId xmlns:a16="http://schemas.microsoft.com/office/drawing/2014/main" id="{AB8A3C81-EF64-BD79-EA19-775025EB3049}"/>
              </a:ext>
            </a:extLst>
          </p:cNvPr>
          <p:cNvSpPr>
            <a:spLocks noGrp="1"/>
          </p:cNvSpPr>
          <p:nvPr>
            <p:ph type="body" idx="1"/>
          </p:nvPr>
        </p:nvSpPr>
        <p:spPr/>
        <p:txBody>
          <a:bodyPr/>
          <a:lstStyle/>
          <a:p>
            <a:r>
              <a:rPr lang="en-US" dirty="0"/>
              <a:t>Add the 2026 I.C.E. Exchange to your company or personal website. </a:t>
            </a:r>
          </a:p>
        </p:txBody>
      </p:sp>
    </p:spTree>
    <p:custDataLst>
      <p:tags r:id="rId1"/>
    </p:custDataLst>
    <p:extLst>
      <p:ext uri="{BB962C8B-B14F-4D97-AF65-F5344CB8AC3E}">
        <p14:creationId xmlns:p14="http://schemas.microsoft.com/office/powerpoint/2010/main" val="3824588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EA5E84-1560-23E0-2022-1C04AA081196}"/>
              </a:ext>
            </a:extLst>
          </p:cNvPr>
          <p:cNvSpPr>
            <a:spLocks noGrp="1"/>
          </p:cNvSpPr>
          <p:nvPr>
            <p:ph sz="half" idx="2"/>
          </p:nvPr>
        </p:nvSpPr>
        <p:spPr/>
        <p:txBody>
          <a:bodyPr/>
          <a:lstStyle/>
          <a:p>
            <a:pPr marL="342900" indent="-342900">
              <a:buClr>
                <a:schemeClr val="accent1"/>
              </a:buClr>
              <a:buFont typeface="Wingdings" panose="05000000000000000000" pitchFamily="2" charset="2"/>
              <a:buChar char="Ø"/>
            </a:pPr>
            <a:r>
              <a:rPr lang="en-US" dirty="0"/>
              <a:t>Add the following web banner to a high-profile page on your personal or company’s website, blog, and social media profiles. </a:t>
            </a:r>
          </a:p>
          <a:p>
            <a:pPr marL="342900" indent="-342900">
              <a:buClr>
                <a:schemeClr val="accent1"/>
              </a:buClr>
              <a:buFont typeface="Wingdings" panose="05000000000000000000" pitchFamily="2" charset="2"/>
              <a:buChar char="Ø"/>
            </a:pPr>
            <a:r>
              <a:rPr lang="en-US" dirty="0"/>
              <a:t>Link the web banner to the I.C.E. Exchange website: </a:t>
            </a:r>
            <a:r>
              <a:rPr lang="en-US" dirty="0">
                <a:solidFill>
                  <a:srgbClr val="00263A"/>
                </a:solidFill>
                <a:hlinkClick r:id="rId3"/>
              </a:rPr>
              <a:t>www.ice-exchange.org</a:t>
            </a:r>
            <a:endParaRPr lang="en-US" dirty="0">
              <a:solidFill>
                <a:srgbClr val="00263A"/>
              </a:solidFill>
            </a:endParaRPr>
          </a:p>
        </p:txBody>
      </p:sp>
      <p:sp>
        <p:nvSpPr>
          <p:cNvPr id="3" name="Title 2">
            <a:extLst>
              <a:ext uri="{FF2B5EF4-FFF2-40B4-BE49-F238E27FC236}">
                <a16:creationId xmlns:a16="http://schemas.microsoft.com/office/drawing/2014/main" id="{FE0EF4E9-D01B-735D-2D23-83CA49837A64}"/>
              </a:ext>
            </a:extLst>
          </p:cNvPr>
          <p:cNvSpPr>
            <a:spLocks noGrp="1"/>
          </p:cNvSpPr>
          <p:nvPr>
            <p:ph type="ctrTitle"/>
          </p:nvPr>
        </p:nvSpPr>
        <p:spPr/>
        <p:txBody>
          <a:bodyPr/>
          <a:lstStyle/>
          <a:p>
            <a:r>
              <a:rPr lang="en-US" dirty="0"/>
              <a:t>Web Banner</a:t>
            </a:r>
          </a:p>
        </p:txBody>
      </p:sp>
      <p:pic>
        <p:nvPicPr>
          <p:cNvPr id="4" name="Picture 3">
            <a:extLst>
              <a:ext uri="{FF2B5EF4-FFF2-40B4-BE49-F238E27FC236}">
                <a16:creationId xmlns:a16="http://schemas.microsoft.com/office/drawing/2014/main" id="{E7062177-ED13-AE32-F865-AF7D809753DD}"/>
              </a:ext>
            </a:extLst>
          </p:cNvPr>
          <p:cNvPicPr>
            <a:picLocks noChangeAspect="1"/>
          </p:cNvPicPr>
          <p:nvPr/>
        </p:nvPicPr>
        <p:blipFill>
          <a:blip r:embed="rId4"/>
          <a:srcRect/>
          <a:stretch/>
        </p:blipFill>
        <p:spPr>
          <a:xfrm>
            <a:off x="596660" y="4429004"/>
            <a:ext cx="10998679" cy="1375329"/>
          </a:xfrm>
          <a:prstGeom prst="rect">
            <a:avLst/>
          </a:prstGeom>
        </p:spPr>
      </p:pic>
    </p:spTree>
    <p:custDataLst>
      <p:tags r:id="rId1"/>
    </p:custDataLst>
    <p:extLst>
      <p:ext uri="{BB962C8B-B14F-4D97-AF65-F5344CB8AC3E}">
        <p14:creationId xmlns:p14="http://schemas.microsoft.com/office/powerpoint/2010/main" val="1911069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C3B47-EE50-5919-E47F-7C3E3ECE2B0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1AFD1A2-04E8-A65D-D8D5-471E61331643}"/>
              </a:ext>
            </a:extLst>
          </p:cNvPr>
          <p:cNvSpPr>
            <a:spLocks noGrp="1"/>
          </p:cNvSpPr>
          <p:nvPr>
            <p:ph sz="half" idx="2"/>
          </p:nvPr>
        </p:nvSpPr>
        <p:spPr>
          <a:xfrm>
            <a:off x="425447" y="1472646"/>
            <a:ext cx="11277597" cy="4075043"/>
          </a:xfrm>
        </p:spPr>
        <p:txBody>
          <a:bodyPr/>
          <a:lstStyle/>
          <a:p>
            <a:pPr marL="285750" indent="-285750">
              <a:buClr>
                <a:schemeClr val="accent1"/>
              </a:buClr>
              <a:buFont typeface="Wingdings" panose="05000000000000000000" pitchFamily="2" charset="2"/>
              <a:buChar char="Ø"/>
            </a:pPr>
            <a:r>
              <a:rPr lang="en-US" sz="2000" b="1" dirty="0"/>
              <a:t>Post the below event listing to your company’s website or calendar of events page. If you can’t use all of the copy below, just include the event name, date, location, and URL.</a:t>
            </a:r>
          </a:p>
          <a:p>
            <a:pPr marL="457200" lvl="1" indent="0">
              <a:buNone/>
            </a:pPr>
            <a:br>
              <a:rPr lang="en-US" sz="2000" b="1" dirty="0">
                <a:solidFill>
                  <a:schemeClr val="accent1"/>
                </a:solidFill>
              </a:rPr>
            </a:br>
            <a:r>
              <a:rPr lang="en-US" sz="2000" b="1" dirty="0">
                <a:solidFill>
                  <a:schemeClr val="accent1"/>
                </a:solidFill>
              </a:rPr>
              <a:t>I.C.E. Exchange 2026</a:t>
            </a:r>
            <a:br>
              <a:rPr lang="en-US" sz="2000" b="1" dirty="0">
                <a:solidFill>
                  <a:schemeClr val="accent1"/>
                </a:solidFill>
              </a:rPr>
            </a:br>
            <a:r>
              <a:rPr lang="en-US" sz="2000" b="1" dirty="0">
                <a:solidFill>
                  <a:schemeClr val="accent1"/>
                </a:solidFill>
              </a:rPr>
              <a:t>October 19–22 | Providence, Rhode Island</a:t>
            </a:r>
            <a:br>
              <a:rPr lang="en-US" sz="2000" dirty="0"/>
            </a:br>
            <a:r>
              <a:rPr lang="en-US" sz="2000" dirty="0">
                <a:hlinkClick r:id="rId3"/>
              </a:rPr>
              <a:t>www.ice-exchange.org</a:t>
            </a:r>
            <a:endParaRPr lang="en-US" sz="2000" dirty="0"/>
          </a:p>
        </p:txBody>
      </p:sp>
      <p:sp>
        <p:nvSpPr>
          <p:cNvPr id="3" name="Title 2">
            <a:extLst>
              <a:ext uri="{FF2B5EF4-FFF2-40B4-BE49-F238E27FC236}">
                <a16:creationId xmlns:a16="http://schemas.microsoft.com/office/drawing/2014/main" id="{AB8DA2C6-17F4-D644-1493-C77830DE9334}"/>
              </a:ext>
            </a:extLst>
          </p:cNvPr>
          <p:cNvSpPr>
            <a:spLocks noGrp="1"/>
          </p:cNvSpPr>
          <p:nvPr>
            <p:ph type="ctrTitle"/>
          </p:nvPr>
        </p:nvSpPr>
        <p:spPr>
          <a:xfrm>
            <a:off x="425447" y="512765"/>
            <a:ext cx="11277597" cy="843655"/>
          </a:xfrm>
        </p:spPr>
        <p:txBody>
          <a:bodyPr/>
          <a:lstStyle/>
          <a:p>
            <a:r>
              <a:rPr lang="en-US" dirty="0"/>
              <a:t>Website Content</a:t>
            </a:r>
          </a:p>
        </p:txBody>
      </p:sp>
      <p:sp>
        <p:nvSpPr>
          <p:cNvPr id="5" name="TextBox 4">
            <a:extLst>
              <a:ext uri="{FF2B5EF4-FFF2-40B4-BE49-F238E27FC236}">
                <a16:creationId xmlns:a16="http://schemas.microsoft.com/office/drawing/2014/main" id="{84CD6CC8-75EC-FABD-30F8-0820F10B4D75}"/>
              </a:ext>
            </a:extLst>
          </p:cNvPr>
          <p:cNvSpPr txBox="1"/>
          <p:nvPr/>
        </p:nvSpPr>
        <p:spPr>
          <a:xfrm>
            <a:off x="488956" y="3425361"/>
            <a:ext cx="11444426" cy="2308324"/>
          </a:xfrm>
          <a:prstGeom prst="rect">
            <a:avLst/>
          </a:prstGeom>
          <a:noFill/>
        </p:spPr>
        <p:txBody>
          <a:bodyPr wrap="square" rtlCol="0">
            <a:spAutoFit/>
          </a:bodyPr>
          <a:lstStyle/>
          <a:p>
            <a:r>
              <a:rPr lang="en-US" dirty="0"/>
              <a:t>Join credentialing professionals at the 2026 I.C.E. Exchange, taking place in Providence, Rhode Island, at the Rhode Island Convention Center. This leading conference brings together professionals from across the credentialing ecosystem for insights, strategies, and meaningful connections at every career stage. </a:t>
            </a:r>
          </a:p>
          <a:p>
            <a:endParaRPr lang="en-US" dirty="0"/>
          </a:p>
          <a:p>
            <a:r>
              <a:rPr lang="en-US" dirty="0"/>
              <a:t>Visit our booth #XX in the Innovation Hall to discover more about our [latest innovations/products/services] and how we can help advance your organization. Don’t miss this opportunity to network with industry experts and explore the latest trends and technologies. Come join the credentialing conversation, and we look forward to seeing you in Providence! </a:t>
            </a:r>
          </a:p>
        </p:txBody>
      </p:sp>
    </p:spTree>
    <p:custDataLst>
      <p:tags r:id="rId1"/>
    </p:custDataLst>
    <p:extLst>
      <p:ext uri="{BB962C8B-B14F-4D97-AF65-F5344CB8AC3E}">
        <p14:creationId xmlns:p14="http://schemas.microsoft.com/office/powerpoint/2010/main" val="1504395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2C900-4346-D71E-5DA9-0A05A420EC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DBFF49-72BF-F1F5-1FEB-9FBC3E11A423}"/>
              </a:ext>
            </a:extLst>
          </p:cNvPr>
          <p:cNvSpPr>
            <a:spLocks noGrp="1"/>
          </p:cNvSpPr>
          <p:nvPr>
            <p:ph type="title"/>
          </p:nvPr>
        </p:nvSpPr>
        <p:spPr/>
        <p:txBody>
          <a:bodyPr/>
          <a:lstStyle/>
          <a:p>
            <a:r>
              <a:rPr lang="en-US" dirty="0"/>
              <a:t>Promotional Email</a:t>
            </a:r>
          </a:p>
        </p:txBody>
      </p:sp>
      <p:sp>
        <p:nvSpPr>
          <p:cNvPr id="3" name="Text Placeholder 2">
            <a:extLst>
              <a:ext uri="{FF2B5EF4-FFF2-40B4-BE49-F238E27FC236}">
                <a16:creationId xmlns:a16="http://schemas.microsoft.com/office/drawing/2014/main" id="{28A1B82F-72A4-EE26-5C50-600CB4B2C5FC}"/>
              </a:ext>
            </a:extLst>
          </p:cNvPr>
          <p:cNvSpPr>
            <a:spLocks noGrp="1"/>
          </p:cNvSpPr>
          <p:nvPr>
            <p:ph type="body" idx="1"/>
          </p:nvPr>
        </p:nvSpPr>
        <p:spPr/>
        <p:txBody>
          <a:bodyPr/>
          <a:lstStyle/>
          <a:p>
            <a:r>
              <a:rPr lang="en-US" dirty="0"/>
              <a:t>Share email messages to encourage your network to attend the I.C.E. Exchange and your session.</a:t>
            </a:r>
          </a:p>
        </p:txBody>
      </p:sp>
    </p:spTree>
    <p:custDataLst>
      <p:tags r:id="rId1"/>
    </p:custDataLst>
    <p:extLst>
      <p:ext uri="{BB962C8B-B14F-4D97-AF65-F5344CB8AC3E}">
        <p14:creationId xmlns:p14="http://schemas.microsoft.com/office/powerpoint/2010/main" val="705857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D4642-0302-9582-9FE5-FC9E53F1934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1540971-6099-DFDF-1376-6A84C563C2D0}"/>
              </a:ext>
            </a:extLst>
          </p:cNvPr>
          <p:cNvSpPr>
            <a:spLocks noGrp="1"/>
          </p:cNvSpPr>
          <p:nvPr>
            <p:ph type="ctrTitle" idx="4294967295"/>
          </p:nvPr>
        </p:nvSpPr>
        <p:spPr>
          <a:xfrm>
            <a:off x="517236" y="363538"/>
            <a:ext cx="9144000" cy="844550"/>
          </a:xfrm>
        </p:spPr>
        <p:txBody>
          <a:bodyPr>
            <a:normAutofit/>
          </a:bodyPr>
          <a:lstStyle/>
          <a:p>
            <a:r>
              <a:rPr lang="en-US" sz="4000" dirty="0"/>
              <a:t>Sample Email</a:t>
            </a:r>
          </a:p>
        </p:txBody>
      </p:sp>
      <p:sp>
        <p:nvSpPr>
          <p:cNvPr id="8" name="TextBox 7">
            <a:extLst>
              <a:ext uri="{FF2B5EF4-FFF2-40B4-BE49-F238E27FC236}">
                <a16:creationId xmlns:a16="http://schemas.microsoft.com/office/drawing/2014/main" id="{6FD211CB-4382-49AE-3A90-DD4AE9649FF2}"/>
              </a:ext>
            </a:extLst>
          </p:cNvPr>
          <p:cNvSpPr txBox="1"/>
          <p:nvPr/>
        </p:nvSpPr>
        <p:spPr>
          <a:xfrm>
            <a:off x="517236" y="1367274"/>
            <a:ext cx="11674764" cy="4370427"/>
          </a:xfrm>
          <a:prstGeom prst="rect">
            <a:avLst/>
          </a:prstGeom>
          <a:noFill/>
        </p:spPr>
        <p:txBody>
          <a:bodyPr wrap="square">
            <a:spAutoFit/>
          </a:bodyPr>
          <a:lstStyle/>
          <a:p>
            <a:r>
              <a:rPr lang="en-US" b="1" dirty="0"/>
              <a:t>Subject:</a:t>
            </a:r>
            <a:r>
              <a:rPr lang="en-US" dirty="0"/>
              <a:t> Join Me at the I.C.E. Exchange to Learn More About </a:t>
            </a:r>
            <a:r>
              <a:rPr lang="en-US" b="1" dirty="0">
                <a:solidFill>
                  <a:schemeClr val="accent1"/>
                </a:solidFill>
              </a:rPr>
              <a:t>[Topic]</a:t>
            </a:r>
            <a:br>
              <a:rPr lang="en-US" dirty="0"/>
            </a:br>
            <a:endParaRPr lang="en-US" dirty="0"/>
          </a:p>
          <a:p>
            <a:r>
              <a:rPr lang="en-US" b="1" dirty="0"/>
              <a:t>Body: </a:t>
            </a:r>
            <a:r>
              <a:rPr lang="en-US" sz="1600" dirty="0"/>
              <a:t>Dear </a:t>
            </a:r>
            <a:r>
              <a:rPr lang="en-US" sz="1600" b="1" dirty="0">
                <a:solidFill>
                  <a:schemeClr val="accent1"/>
                </a:solidFill>
              </a:rPr>
              <a:t>[Name],</a:t>
            </a:r>
          </a:p>
          <a:p>
            <a:br>
              <a:rPr lang="en-US" sz="1600" dirty="0"/>
            </a:br>
            <a:r>
              <a:rPr lang="en-US" sz="1600" dirty="0"/>
              <a:t>I’d like to invite you to attend the 2026 I.C.E. Exchange, hosted by the Institute for Credentialing Excellence (I.C.E.), in Providence, Rhode Island, at the Rhode Island Convention Center. This annual gathering brings together credentialing professionals from across the industry to share ideas, explore emerging trends, and strengthen practice through practical, real-world solutions. It’s a great opportunity to connect with peers and learn what’s shaping the future of credentialing.</a:t>
            </a:r>
            <a:br>
              <a:rPr lang="en-US" sz="1600" dirty="0"/>
            </a:br>
            <a:endParaRPr lang="en-US" sz="1600" dirty="0"/>
          </a:p>
          <a:p>
            <a:r>
              <a:rPr lang="en-US" sz="1600" dirty="0"/>
              <a:t>Visit our booth #XX in the Innovation Hall to discover more about our [latest innovations/products/services] and how we can help advance your organization. Don’t miss this opportunity to network with industry experts and join the credentialing conversation. </a:t>
            </a:r>
            <a:br>
              <a:rPr lang="en-US" sz="1600" b="1" dirty="0">
                <a:solidFill>
                  <a:schemeClr val="accent1"/>
                </a:solidFill>
              </a:rPr>
            </a:br>
            <a:endParaRPr lang="en-US" sz="1600" b="1" dirty="0">
              <a:solidFill>
                <a:schemeClr val="accent1"/>
              </a:solidFill>
            </a:endParaRPr>
          </a:p>
          <a:p>
            <a:r>
              <a:rPr lang="en-US" sz="1600" dirty="0"/>
              <a:t>Visit the </a:t>
            </a:r>
            <a:r>
              <a:rPr lang="en-US" sz="1600" dirty="0">
                <a:hlinkClick r:id="rId3"/>
              </a:rPr>
              <a:t>I.C.E. Exchange website</a:t>
            </a:r>
            <a:r>
              <a:rPr lang="en-US" sz="1600" dirty="0"/>
              <a:t> to register and explore the full program. I hope to see you in Providence!</a:t>
            </a:r>
          </a:p>
          <a:p>
            <a:endParaRPr lang="en-US" sz="1600" dirty="0"/>
          </a:p>
          <a:p>
            <a:r>
              <a:rPr lang="en-US" sz="1600" dirty="0"/>
              <a:t>Sincerely, </a:t>
            </a:r>
            <a:br>
              <a:rPr lang="en-US" sz="1600" dirty="0"/>
            </a:br>
            <a:r>
              <a:rPr lang="en-US" sz="1600" b="1" dirty="0">
                <a:solidFill>
                  <a:schemeClr val="accent1"/>
                </a:solidFill>
              </a:rPr>
              <a:t>[Signature] </a:t>
            </a:r>
            <a:endParaRPr lang="en-US" b="1" dirty="0">
              <a:solidFill>
                <a:schemeClr val="accent1"/>
              </a:solidFill>
            </a:endParaRPr>
          </a:p>
        </p:txBody>
      </p:sp>
    </p:spTree>
    <p:custDataLst>
      <p:tags r:id="rId1"/>
    </p:custDataLst>
    <p:extLst>
      <p:ext uri="{BB962C8B-B14F-4D97-AF65-F5344CB8AC3E}">
        <p14:creationId xmlns:p14="http://schemas.microsoft.com/office/powerpoint/2010/main" val="1959366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F1455-0693-AB47-091F-EE751DA2F0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7D5250-BAA4-A68D-F24E-DAC4E70129F7}"/>
              </a:ext>
            </a:extLst>
          </p:cNvPr>
          <p:cNvSpPr>
            <a:spLocks noGrp="1"/>
          </p:cNvSpPr>
          <p:nvPr>
            <p:ph type="title"/>
          </p:nvPr>
        </p:nvSpPr>
        <p:spPr/>
        <p:txBody>
          <a:bodyPr/>
          <a:lstStyle/>
          <a:p>
            <a:r>
              <a:rPr lang="en-US" dirty="0"/>
              <a:t>Social Media</a:t>
            </a:r>
          </a:p>
        </p:txBody>
      </p:sp>
      <p:sp>
        <p:nvSpPr>
          <p:cNvPr id="3" name="Text Placeholder 2">
            <a:extLst>
              <a:ext uri="{FF2B5EF4-FFF2-40B4-BE49-F238E27FC236}">
                <a16:creationId xmlns:a16="http://schemas.microsoft.com/office/drawing/2014/main" id="{4579F391-C552-74BA-D9E4-41F45BAA4872}"/>
              </a:ext>
            </a:extLst>
          </p:cNvPr>
          <p:cNvSpPr>
            <a:spLocks noGrp="1"/>
          </p:cNvSpPr>
          <p:nvPr>
            <p:ph type="body" idx="1"/>
          </p:nvPr>
        </p:nvSpPr>
        <p:spPr/>
        <p:txBody>
          <a:bodyPr/>
          <a:lstStyle/>
          <a:p>
            <a:r>
              <a:rPr lang="en-US" dirty="0"/>
              <a:t>Use social media to promote the 2026 I.C.E. Exchange on your personal social media channels. </a:t>
            </a:r>
          </a:p>
        </p:txBody>
      </p:sp>
    </p:spTree>
    <p:custDataLst>
      <p:tags r:id="rId1"/>
    </p:custDataLst>
    <p:extLst>
      <p:ext uri="{BB962C8B-B14F-4D97-AF65-F5344CB8AC3E}">
        <p14:creationId xmlns:p14="http://schemas.microsoft.com/office/powerpoint/2010/main" val="3857595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DFD4424-2C98-B6C7-6C73-3EB82064B959}"/>
              </a:ext>
            </a:extLst>
          </p:cNvPr>
          <p:cNvSpPr>
            <a:spLocks noGrp="1"/>
          </p:cNvSpPr>
          <p:nvPr>
            <p:ph type="title"/>
          </p:nvPr>
        </p:nvSpPr>
        <p:spPr>
          <a:xfrm>
            <a:off x="855554" y="-737736"/>
            <a:ext cx="11258549" cy="2521734"/>
          </a:xfrm>
        </p:spPr>
        <p:txBody>
          <a:bodyPr>
            <a:normAutofit/>
          </a:bodyPr>
          <a:lstStyle/>
          <a:p>
            <a:r>
              <a:rPr lang="en-US" sz="4000" dirty="0"/>
              <a:t>Sample Social Media Posts</a:t>
            </a:r>
          </a:p>
        </p:txBody>
      </p:sp>
      <p:sp>
        <p:nvSpPr>
          <p:cNvPr id="8" name="TextBox 7">
            <a:extLst>
              <a:ext uri="{FF2B5EF4-FFF2-40B4-BE49-F238E27FC236}">
                <a16:creationId xmlns:a16="http://schemas.microsoft.com/office/drawing/2014/main" id="{5AB41DA3-0A13-D762-915A-923CF69D8747}"/>
              </a:ext>
            </a:extLst>
          </p:cNvPr>
          <p:cNvSpPr txBox="1"/>
          <p:nvPr/>
        </p:nvSpPr>
        <p:spPr>
          <a:xfrm>
            <a:off x="286827" y="2198630"/>
            <a:ext cx="4681987" cy="3046988"/>
          </a:xfrm>
          <a:prstGeom prst="rect">
            <a:avLst/>
          </a:prstGeom>
          <a:noFill/>
        </p:spPr>
        <p:txBody>
          <a:bodyPr wrap="square">
            <a:spAutoFit/>
          </a:bodyPr>
          <a:lstStyle/>
          <a:p>
            <a:pPr marL="800100" marR="0" lvl="1" indent="-342900">
              <a:lnSpc>
                <a:spcPct val="100000"/>
              </a:lnSpc>
              <a:spcBef>
                <a:spcPts val="0"/>
              </a:spcBef>
              <a:spcAft>
                <a:spcPts val="0"/>
              </a:spcAft>
              <a:buClr>
                <a:schemeClr val="accent1"/>
              </a:buClr>
              <a:buFont typeface="Wingdings" panose="05000000000000000000" pitchFamily="2" charset="2"/>
              <a:buChar char="Ø"/>
            </a:pPr>
            <a:r>
              <a:rPr lang="en-US" sz="2400" dirty="0">
                <a:solidFill>
                  <a:srgbClr val="00263A"/>
                </a:solidFill>
                <a:effectLst/>
                <a:ea typeface="Times New Roman" panose="02020603050405020304" pitchFamily="18" charset="0"/>
                <a:cs typeface="Aptos" panose="020B0004020202020204" pitchFamily="34" charset="0"/>
              </a:rPr>
              <a:t>Utilize these social media posts to increase excitement around the </a:t>
            </a:r>
            <a:r>
              <a:rPr lang="en-US" sz="2400" dirty="0">
                <a:solidFill>
                  <a:srgbClr val="00263A"/>
                </a:solidFill>
                <a:ea typeface="Times New Roman" panose="02020603050405020304" pitchFamily="18" charset="0"/>
                <a:cs typeface="Aptos" panose="020B0004020202020204" pitchFamily="34" charset="0"/>
              </a:rPr>
              <a:t>E</a:t>
            </a:r>
            <a:r>
              <a:rPr lang="en-US" sz="2400" dirty="0">
                <a:solidFill>
                  <a:srgbClr val="00263A"/>
                </a:solidFill>
                <a:effectLst/>
                <a:ea typeface="Times New Roman" panose="02020603050405020304" pitchFamily="18" charset="0"/>
                <a:cs typeface="Aptos" panose="020B0004020202020204" pitchFamily="34" charset="0"/>
              </a:rPr>
              <a:t>xchange. </a:t>
            </a:r>
          </a:p>
          <a:p>
            <a:pPr marL="800100" marR="0" lvl="1" indent="-342900">
              <a:lnSpc>
                <a:spcPct val="100000"/>
              </a:lnSpc>
              <a:spcBef>
                <a:spcPts val="0"/>
              </a:spcBef>
              <a:spcAft>
                <a:spcPts val="0"/>
              </a:spcAft>
              <a:buFont typeface="Wingdings" panose="05000000000000000000" pitchFamily="2" charset="2"/>
              <a:buChar char="Ø"/>
            </a:pPr>
            <a:endParaRPr lang="en-US" sz="2400" dirty="0">
              <a:ea typeface="Times New Roman" panose="02020603050405020304" pitchFamily="18" charset="0"/>
              <a:cs typeface="Aptos" panose="020B0004020202020204" pitchFamily="34" charset="0"/>
            </a:endParaRPr>
          </a:p>
          <a:p>
            <a:pPr marL="800100" marR="0" lvl="1" indent="-342900">
              <a:lnSpc>
                <a:spcPct val="100000"/>
              </a:lnSpc>
              <a:spcBef>
                <a:spcPts val="0"/>
              </a:spcBef>
              <a:spcAft>
                <a:spcPts val="0"/>
              </a:spcAft>
              <a:buClr>
                <a:schemeClr val="accent1"/>
              </a:buClr>
              <a:buFont typeface="Wingdings" panose="05000000000000000000" pitchFamily="2" charset="2"/>
              <a:buChar char="Ø"/>
            </a:pPr>
            <a:r>
              <a:rPr lang="en-US" sz="2400" dirty="0">
                <a:solidFill>
                  <a:srgbClr val="00263A"/>
                </a:solidFill>
                <a:effectLst/>
                <a:ea typeface="Times New Roman" panose="02020603050405020304" pitchFamily="18" charset="0"/>
                <a:cs typeface="Aptos" panose="020B0004020202020204" pitchFamily="34" charset="0"/>
              </a:rPr>
              <a:t>Don't forget to </a:t>
            </a:r>
            <a:r>
              <a:rPr lang="en-US" sz="2400" dirty="0">
                <a:solidFill>
                  <a:srgbClr val="00263A"/>
                </a:solidFill>
                <a:ea typeface="Times New Roman" panose="02020603050405020304" pitchFamily="18" charset="0"/>
                <a:cs typeface="Aptos" panose="020B0004020202020204" pitchFamily="34" charset="0"/>
              </a:rPr>
              <a:t>include</a:t>
            </a:r>
            <a:r>
              <a:rPr lang="en-US" sz="2400" dirty="0">
                <a:solidFill>
                  <a:srgbClr val="00263A"/>
                </a:solidFill>
                <a:effectLst/>
                <a:ea typeface="Times New Roman" panose="02020603050405020304" pitchFamily="18" charset="0"/>
                <a:cs typeface="Aptos" panose="020B0004020202020204" pitchFamily="34" charset="0"/>
              </a:rPr>
              <a:t> an image</a:t>
            </a:r>
            <a:r>
              <a:rPr lang="en-US" sz="2400" dirty="0">
                <a:solidFill>
                  <a:srgbClr val="00263A"/>
                </a:solidFill>
                <a:ea typeface="Times New Roman" panose="02020603050405020304" pitchFamily="18" charset="0"/>
                <a:cs typeface="Aptos" panose="020B0004020202020204" pitchFamily="34" charset="0"/>
              </a:rPr>
              <a:t> </a:t>
            </a:r>
            <a:r>
              <a:rPr lang="en-US" sz="2400" dirty="0">
                <a:solidFill>
                  <a:srgbClr val="00263A"/>
                </a:solidFill>
                <a:effectLst/>
                <a:ea typeface="Times New Roman" panose="02020603050405020304" pitchFamily="18" charset="0"/>
                <a:cs typeface="Aptos" panose="020B0004020202020204" pitchFamily="34" charset="0"/>
              </a:rPr>
              <a:t>and use the event hashtag </a:t>
            </a:r>
            <a:r>
              <a:rPr lang="en-US" sz="2400" b="1" dirty="0">
                <a:solidFill>
                  <a:schemeClr val="accent1"/>
                </a:solidFill>
                <a:effectLst/>
                <a:ea typeface="Times New Roman" panose="02020603050405020304" pitchFamily="18" charset="0"/>
                <a:cs typeface="Aptos" panose="020B0004020202020204" pitchFamily="34" charset="0"/>
              </a:rPr>
              <a:t>#EXG2026</a:t>
            </a:r>
            <a:r>
              <a:rPr lang="en-US" sz="2400" dirty="0"/>
              <a:t>.</a:t>
            </a:r>
          </a:p>
        </p:txBody>
      </p:sp>
      <p:sp>
        <p:nvSpPr>
          <p:cNvPr id="9" name="Content Placeholder 5">
            <a:extLst>
              <a:ext uri="{FF2B5EF4-FFF2-40B4-BE49-F238E27FC236}">
                <a16:creationId xmlns:a16="http://schemas.microsoft.com/office/drawing/2014/main" id="{757FB1E1-B99D-88BC-3DE5-8A900361C44C}"/>
              </a:ext>
            </a:extLst>
          </p:cNvPr>
          <p:cNvSpPr txBox="1">
            <a:spLocks/>
          </p:cNvSpPr>
          <p:nvPr/>
        </p:nvSpPr>
        <p:spPr>
          <a:xfrm>
            <a:off x="5588630" y="1579168"/>
            <a:ext cx="6410714" cy="4873625"/>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accent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nSpc>
                <a:spcPct val="120000"/>
              </a:lnSpc>
            </a:pPr>
            <a:r>
              <a:rPr lang="en-US" sz="1600" b="0" dirty="0">
                <a:solidFill>
                  <a:srgbClr val="333333"/>
                </a:solidFill>
                <a:highlight>
                  <a:srgbClr val="FFFFFF"/>
                </a:highlight>
              </a:rPr>
              <a:t>I’m looking forward to exhibiting at #EXG2026 this October in Providence! Register to attend so we can connect on solutions ideas with credentialing professionals from across the industry. Register today: </a:t>
            </a:r>
            <a:r>
              <a:rPr lang="en-US" sz="1600" dirty="0">
                <a:solidFill>
                  <a:srgbClr val="337AB7"/>
                </a:solidFill>
                <a:highlight>
                  <a:srgbClr val="FFFFFF"/>
                </a:highlight>
              </a:rPr>
              <a:t>https://www.ice-exchange.org/Registration</a:t>
            </a:r>
            <a:br>
              <a:rPr lang="en-US" sz="1600" dirty="0">
                <a:solidFill>
                  <a:srgbClr val="333333"/>
                </a:solidFill>
                <a:highlight>
                  <a:srgbClr val="FFFFFF"/>
                </a:highlight>
              </a:rPr>
            </a:br>
            <a:endParaRPr lang="en-US" sz="1600" b="0" dirty="0">
              <a:solidFill>
                <a:srgbClr val="333333"/>
              </a:solidFill>
              <a:highlight>
                <a:srgbClr val="FFFFFF"/>
              </a:highlight>
            </a:endParaRPr>
          </a:p>
          <a:p>
            <a:pPr>
              <a:lnSpc>
                <a:spcPct val="120000"/>
              </a:lnSpc>
            </a:pPr>
            <a:r>
              <a:rPr lang="en-US" sz="1600" b="0" dirty="0">
                <a:solidFill>
                  <a:srgbClr val="333333"/>
                </a:solidFill>
                <a:highlight>
                  <a:srgbClr val="FFFFFF"/>
                </a:highlight>
              </a:rPr>
              <a:t>I’ll be exhibiting at #EXG2026 this October! Be sure to register before the early bird deadline on Friday, September 11, and join me in Providence for conversations, learning, and new ideas shaping the future of credentialing. Save your spot: </a:t>
            </a:r>
            <a:r>
              <a:rPr lang="en-US" sz="1600" dirty="0">
                <a:solidFill>
                  <a:srgbClr val="337AB7"/>
                </a:solidFill>
                <a:highlight>
                  <a:srgbClr val="FFFFFF"/>
                </a:highlight>
              </a:rPr>
              <a:t>https://www.ice-exchange.org/Registration</a:t>
            </a:r>
            <a:br>
              <a:rPr lang="en-US" sz="1600" dirty="0">
                <a:solidFill>
                  <a:srgbClr val="333333"/>
                </a:solidFill>
                <a:highlight>
                  <a:srgbClr val="FFFFFF"/>
                </a:highlight>
              </a:rPr>
            </a:br>
            <a:endParaRPr lang="en-US" sz="1600" b="0" dirty="0">
              <a:solidFill>
                <a:srgbClr val="333333"/>
              </a:solidFill>
              <a:highlight>
                <a:srgbClr val="FFFFFF"/>
              </a:highlight>
            </a:endParaRPr>
          </a:p>
          <a:p>
            <a:pPr>
              <a:lnSpc>
                <a:spcPct val="120000"/>
              </a:lnSpc>
            </a:pPr>
            <a:r>
              <a:rPr lang="en-US" sz="1600" b="0" dirty="0">
                <a:solidFill>
                  <a:srgbClr val="333333"/>
                </a:solidFill>
                <a:highlight>
                  <a:srgbClr val="FFFFFF"/>
                </a:highlight>
              </a:rPr>
              <a:t>Excited to join credentialing professionals at #EXG2026 in Providence this October! I’ll be exhibiting,</a:t>
            </a:r>
            <a:r>
              <a:rPr lang="en-US" sz="1600" dirty="0">
                <a:highlight>
                  <a:srgbClr val="FFFFFF"/>
                </a:highlight>
              </a:rPr>
              <a:t> </a:t>
            </a:r>
            <a:r>
              <a:rPr lang="en-US" sz="1600" b="0" dirty="0">
                <a:solidFill>
                  <a:srgbClr val="333333"/>
                </a:solidFill>
                <a:highlight>
                  <a:srgbClr val="FFFFFF"/>
                </a:highlight>
              </a:rPr>
              <a:t>and I hope to connect with you there to show our latest products and services. Learn more and register: </a:t>
            </a:r>
            <a:r>
              <a:rPr lang="en-US" sz="1600" dirty="0">
                <a:solidFill>
                  <a:srgbClr val="337AB7"/>
                </a:solidFill>
                <a:highlight>
                  <a:srgbClr val="FFFFFF"/>
                </a:highlight>
              </a:rPr>
              <a:t>https://www.ice-exchange.org/Registration</a:t>
            </a:r>
            <a:endParaRPr lang="en-US" sz="1600" dirty="0"/>
          </a:p>
        </p:txBody>
      </p:sp>
    </p:spTree>
    <p:custDataLst>
      <p:tags r:id="rId1"/>
    </p:custDataLst>
    <p:extLst>
      <p:ext uri="{BB962C8B-B14F-4D97-AF65-F5344CB8AC3E}">
        <p14:creationId xmlns:p14="http://schemas.microsoft.com/office/powerpoint/2010/main" val="4151900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AADD36-3CA7-289F-0C98-59916FD2D71A}"/>
              </a:ext>
            </a:extLst>
          </p:cNvPr>
          <p:cNvSpPr>
            <a:spLocks noGrp="1"/>
          </p:cNvSpPr>
          <p:nvPr>
            <p:ph type="ctrTitle"/>
          </p:nvPr>
        </p:nvSpPr>
        <p:spPr/>
        <p:txBody>
          <a:bodyPr/>
          <a:lstStyle/>
          <a:p>
            <a:r>
              <a:rPr lang="en-US" dirty="0"/>
              <a:t>Social Media Graphics</a:t>
            </a:r>
          </a:p>
        </p:txBody>
      </p:sp>
      <p:sp>
        <p:nvSpPr>
          <p:cNvPr id="5" name="Text Placeholder 1">
            <a:extLst>
              <a:ext uri="{FF2B5EF4-FFF2-40B4-BE49-F238E27FC236}">
                <a16:creationId xmlns:a16="http://schemas.microsoft.com/office/drawing/2014/main" id="{F704AD17-DB1B-FAC0-000D-16019BFBF89C}"/>
              </a:ext>
            </a:extLst>
          </p:cNvPr>
          <p:cNvSpPr txBox="1">
            <a:spLocks/>
          </p:cNvSpPr>
          <p:nvPr/>
        </p:nvSpPr>
        <p:spPr>
          <a:xfrm>
            <a:off x="763588" y="1803136"/>
            <a:ext cx="5157787" cy="619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accent1"/>
                </a:solidFill>
              </a:rPr>
              <a:t>LinkedIn Graphic</a:t>
            </a:r>
          </a:p>
        </p:txBody>
      </p:sp>
      <p:pic>
        <p:nvPicPr>
          <p:cNvPr id="6" name="Content Placeholder 6">
            <a:extLst>
              <a:ext uri="{FF2B5EF4-FFF2-40B4-BE49-F238E27FC236}">
                <a16:creationId xmlns:a16="http://schemas.microsoft.com/office/drawing/2014/main" id="{A7AE081F-D52F-4D21-DB50-EDF7FB6C7EB6}"/>
              </a:ext>
            </a:extLst>
          </p:cNvPr>
          <p:cNvPicPr>
            <a:picLocks noChangeAspect="1"/>
          </p:cNvPicPr>
          <p:nvPr/>
        </p:nvPicPr>
        <p:blipFill>
          <a:blip r:embed="rId3"/>
          <a:srcRect/>
          <a:stretch/>
        </p:blipFill>
        <p:spPr>
          <a:xfrm>
            <a:off x="867105" y="2422261"/>
            <a:ext cx="4593415" cy="2400519"/>
          </a:xfrm>
          <a:prstGeom prst="rect">
            <a:avLst/>
          </a:prstGeom>
        </p:spPr>
      </p:pic>
      <p:sp>
        <p:nvSpPr>
          <p:cNvPr id="7" name="Text Placeholder 3">
            <a:extLst>
              <a:ext uri="{FF2B5EF4-FFF2-40B4-BE49-F238E27FC236}">
                <a16:creationId xmlns:a16="http://schemas.microsoft.com/office/drawing/2014/main" id="{74220CFB-FDF5-E4D1-4490-17EC9B99CACA}"/>
              </a:ext>
            </a:extLst>
          </p:cNvPr>
          <p:cNvSpPr txBox="1">
            <a:spLocks/>
          </p:cNvSpPr>
          <p:nvPr/>
        </p:nvSpPr>
        <p:spPr>
          <a:xfrm>
            <a:off x="670060" y="5371268"/>
            <a:ext cx="5183188" cy="6191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chemeClr val="accent1"/>
                </a:solidFill>
              </a:rPr>
              <a:t>LinkedIn Header</a:t>
            </a:r>
          </a:p>
        </p:txBody>
      </p:sp>
      <p:pic>
        <p:nvPicPr>
          <p:cNvPr id="8" name="Content Placeholder 9">
            <a:extLst>
              <a:ext uri="{FF2B5EF4-FFF2-40B4-BE49-F238E27FC236}">
                <a16:creationId xmlns:a16="http://schemas.microsoft.com/office/drawing/2014/main" id="{C0F0D05C-D3A1-476F-24B3-DFC07F9B3882}"/>
              </a:ext>
            </a:extLst>
          </p:cNvPr>
          <p:cNvPicPr>
            <a:picLocks noChangeAspect="1"/>
          </p:cNvPicPr>
          <p:nvPr/>
        </p:nvPicPr>
        <p:blipFill>
          <a:blip r:embed="rId4"/>
          <a:srcRect/>
          <a:stretch/>
        </p:blipFill>
        <p:spPr>
          <a:xfrm>
            <a:off x="4666890" y="5163245"/>
            <a:ext cx="4140679" cy="1035169"/>
          </a:xfrm>
          <a:prstGeom prst="rect">
            <a:avLst/>
          </a:prstGeom>
        </p:spPr>
      </p:pic>
      <p:pic>
        <p:nvPicPr>
          <p:cNvPr id="3" name="Picture 2">
            <a:extLst>
              <a:ext uri="{FF2B5EF4-FFF2-40B4-BE49-F238E27FC236}">
                <a16:creationId xmlns:a16="http://schemas.microsoft.com/office/drawing/2014/main" id="{72E4BE29-D970-C655-9A79-CF6B6E30CAAC}"/>
              </a:ext>
            </a:extLst>
          </p:cNvPr>
          <p:cNvPicPr>
            <a:picLocks noChangeAspect="1"/>
          </p:cNvPicPr>
          <p:nvPr/>
        </p:nvPicPr>
        <p:blipFill>
          <a:blip r:embed="rId5"/>
          <a:stretch>
            <a:fillRect/>
          </a:stretch>
        </p:blipFill>
        <p:spPr>
          <a:xfrm>
            <a:off x="6439915" y="2393054"/>
            <a:ext cx="4735308" cy="2474199"/>
          </a:xfrm>
          <a:prstGeom prst="rect">
            <a:avLst/>
          </a:prstGeom>
        </p:spPr>
      </p:pic>
    </p:spTree>
    <p:custDataLst>
      <p:tags r:id="rId1"/>
    </p:custDataLst>
    <p:extLst>
      <p:ext uri="{BB962C8B-B14F-4D97-AF65-F5344CB8AC3E}">
        <p14:creationId xmlns:p14="http://schemas.microsoft.com/office/powerpoint/2010/main" val="906770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8AD4529E-B4A6-E60F-D17B-F361FB319F9E}"/>
              </a:ext>
            </a:extLst>
          </p:cNvPr>
          <p:cNvSpPr txBox="1">
            <a:spLocks/>
          </p:cNvSpPr>
          <p:nvPr/>
        </p:nvSpPr>
        <p:spPr>
          <a:xfrm>
            <a:off x="457201" y="1976280"/>
            <a:ext cx="10515600" cy="31966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buFont typeface="Wingdings" panose="05000000000000000000" pitchFamily="2" charset="2"/>
              <a:buChar char="Ø"/>
            </a:pPr>
            <a:r>
              <a:rPr lang="en-US" sz="1800" dirty="0"/>
              <a:t>In LinkedIn's professional setting, concise posts are more effective, emphasizing clarity and brevity.</a:t>
            </a:r>
          </a:p>
          <a:p>
            <a:pPr>
              <a:lnSpc>
                <a:spcPct val="120000"/>
              </a:lnSpc>
              <a:buFont typeface="Wingdings" panose="05000000000000000000" pitchFamily="2" charset="2"/>
              <a:buChar char="Ø"/>
            </a:pPr>
            <a:r>
              <a:rPr lang="en-US" sz="1800" dirty="0"/>
              <a:t>Tag I.C.E. for enhanced engagement. </a:t>
            </a:r>
            <a:r>
              <a:rPr lang="en-US" sz="1800" dirty="0">
                <a:hlinkClick r:id="rId3"/>
              </a:rPr>
              <a:t>@Institute for Credentialing Excellence</a:t>
            </a:r>
            <a:r>
              <a:rPr lang="en-US" sz="1800" dirty="0"/>
              <a:t> in your posts to broaden visibility.</a:t>
            </a:r>
          </a:p>
          <a:p>
            <a:pPr>
              <a:lnSpc>
                <a:spcPct val="120000"/>
              </a:lnSpc>
              <a:buFont typeface="Wingdings" panose="05000000000000000000" pitchFamily="2" charset="2"/>
              <a:buChar char="Ø"/>
            </a:pPr>
            <a:r>
              <a:rPr lang="en-US" sz="1800" dirty="0"/>
              <a:t>Incorporate hashtags such as #EXG2026 to connect with professionals interested in the event.</a:t>
            </a:r>
          </a:p>
          <a:p>
            <a:pPr>
              <a:lnSpc>
                <a:spcPct val="120000"/>
              </a:lnSpc>
              <a:buFont typeface="Wingdings" panose="05000000000000000000" pitchFamily="2" charset="2"/>
              <a:buChar char="Ø"/>
            </a:pPr>
            <a:r>
              <a:rPr lang="en-US" sz="1800" dirty="0"/>
              <a:t>Post during peak LinkedIn activity hours, typically mid-morning (around 9 AM to 11 AM) and early afternoon (1 PM to 3 PM), to maximize visibility and engagement.</a:t>
            </a:r>
          </a:p>
          <a:p>
            <a:pPr>
              <a:lnSpc>
                <a:spcPct val="120000"/>
              </a:lnSpc>
              <a:buFont typeface="Wingdings" panose="05000000000000000000" pitchFamily="2" charset="2"/>
              <a:buChar char="Ø"/>
            </a:pPr>
            <a:r>
              <a:rPr lang="en-US" sz="1800" dirty="0"/>
              <a:t>Share registration links to I.C.E. events or resources to effectively guide interested audiences: </a:t>
            </a:r>
            <a:r>
              <a:rPr lang="en-US" sz="1800" dirty="0">
                <a:hlinkClick r:id="rId4"/>
              </a:rPr>
              <a:t>https://www.ice-exchange.org/Registration</a:t>
            </a:r>
            <a:r>
              <a:rPr lang="en-US" sz="1800" dirty="0"/>
              <a:t> </a:t>
            </a:r>
          </a:p>
          <a:p>
            <a:pPr marL="0" indent="0">
              <a:lnSpc>
                <a:spcPct val="120000"/>
              </a:lnSpc>
              <a:buClr>
                <a:schemeClr val="tx1"/>
              </a:buClr>
              <a:buNone/>
            </a:pPr>
            <a:endParaRPr lang="en-US" sz="1800" dirty="0"/>
          </a:p>
          <a:p>
            <a:endParaRPr lang="en-US" sz="1800" dirty="0"/>
          </a:p>
        </p:txBody>
      </p:sp>
      <p:sp>
        <p:nvSpPr>
          <p:cNvPr id="4" name="Title 3">
            <a:extLst>
              <a:ext uri="{FF2B5EF4-FFF2-40B4-BE49-F238E27FC236}">
                <a16:creationId xmlns:a16="http://schemas.microsoft.com/office/drawing/2014/main" id="{0E1D542B-5BB2-6543-EF96-8CF1EEAC7EBE}"/>
              </a:ext>
            </a:extLst>
          </p:cNvPr>
          <p:cNvSpPr txBox="1">
            <a:spLocks/>
          </p:cNvSpPr>
          <p:nvPr/>
        </p:nvSpPr>
        <p:spPr>
          <a:xfrm>
            <a:off x="457201" y="811369"/>
            <a:ext cx="11277597" cy="84365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accent5"/>
                </a:solidFill>
                <a:latin typeface="+mj-lt"/>
                <a:ea typeface="+mj-ea"/>
                <a:cs typeface="+mj-cs"/>
              </a:defRPr>
            </a:lvl1pPr>
          </a:lstStyle>
          <a:p>
            <a:r>
              <a:rPr lang="en-US" sz="4000" dirty="0"/>
              <a:t>Social Media Dos &amp; Don'ts</a:t>
            </a:r>
          </a:p>
        </p:txBody>
      </p:sp>
    </p:spTree>
    <p:custDataLst>
      <p:tags r:id="rId1"/>
    </p:custDataLst>
    <p:extLst>
      <p:ext uri="{BB962C8B-B14F-4D97-AF65-F5344CB8AC3E}">
        <p14:creationId xmlns:p14="http://schemas.microsoft.com/office/powerpoint/2010/main" val="42031939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Custom 25">
      <a:dk1>
        <a:srgbClr val="000000"/>
      </a:dk1>
      <a:lt1>
        <a:srgbClr val="FFFFFF"/>
      </a:lt1>
      <a:dk2>
        <a:srgbClr val="44546A"/>
      </a:dk2>
      <a:lt2>
        <a:srgbClr val="E7E6E6"/>
      </a:lt2>
      <a:accent1>
        <a:srgbClr val="85BADE"/>
      </a:accent1>
      <a:accent2>
        <a:srgbClr val="00BC70"/>
      </a:accent2>
      <a:accent3>
        <a:srgbClr val="A5A5A5"/>
      </a:accent3>
      <a:accent4>
        <a:srgbClr val="385CAD"/>
      </a:accent4>
      <a:accent5>
        <a:srgbClr val="00263A"/>
      </a:accent5>
      <a:accent6>
        <a:srgbClr val="70AD47"/>
      </a:accent6>
      <a:hlink>
        <a:srgbClr val="0563C1"/>
      </a:hlink>
      <a:folHlink>
        <a:srgbClr val="0500C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CE_1775750-26_EXG26-PPT5" id="{176035F7-18D0-2349-91CE-9C8BF7E4C7BE}" vid="{CB771E02-0941-0747-81B0-6F8C54315E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Speaker Toolkit</Template>
  <TotalTime>129</TotalTime>
  <Words>849</Words>
  <Application>Microsoft Office PowerPoint</Application>
  <PresentationFormat>Widescreen</PresentationFormat>
  <Paragraphs>42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 New Roman</vt:lpstr>
      <vt:lpstr>Wingdings</vt:lpstr>
      <vt:lpstr>Office Theme</vt:lpstr>
      <vt:lpstr>PowerPoint Presentation</vt:lpstr>
      <vt:lpstr>Exhibitor Toolkit</vt:lpstr>
      <vt:lpstr>Website Content</vt:lpstr>
      <vt:lpstr>Web Banner</vt:lpstr>
      <vt:lpstr>Website Content</vt:lpstr>
      <vt:lpstr>Promotional Email</vt:lpstr>
      <vt:lpstr>Sample Email</vt:lpstr>
      <vt:lpstr>Social Media</vt:lpstr>
      <vt:lpstr>Sample Social Media Posts</vt:lpstr>
      <vt:lpstr>Social Media Graphics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Chen</dc:creator>
  <cp:lastModifiedBy>Corie Sunder</cp:lastModifiedBy>
  <cp:revision>5</cp:revision>
  <dcterms:created xsi:type="dcterms:W3CDTF">2026-05-21T18:45:54Z</dcterms:created>
  <dcterms:modified xsi:type="dcterms:W3CDTF">2026-09-03T19:45:53Z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61B631E3-3285-43B5-8B4C-309E5F769D70</vt:lpwstr>
  </property>
  <property fmtid="{D5CDD505-2E9C-101B-9397-08002B2CF9AE}" pid="3" name="ArticulatePath">
    <vt:lpwstr>EXG Exhibitor Toolkit</vt:lpwstr>
  </property>
</Properties>
</file>